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75" r:id="rId3"/>
    <p:sldId id="266" r:id="rId4"/>
    <p:sldId id="269" r:id="rId5"/>
    <p:sldId id="267" r:id="rId6"/>
    <p:sldId id="270" r:id="rId7"/>
    <p:sldId id="271" r:id="rId8"/>
    <p:sldId id="274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EBFFFF"/>
    <a:srgbClr val="CCFFFF"/>
    <a:srgbClr val="CCE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70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3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19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6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3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9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0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6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12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427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6A584D0-A392-492A-B153-3FACB2B3046B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9AB764A3-B740-4D6A-8CD7-A33EE3A8D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8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663" y="23239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ВОДЬ</a:t>
            </a:r>
            <a:br>
              <a:rPr lang="ru-RU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CECC"/>
              </a:clrFrom>
              <a:clrTo>
                <a:srgbClr val="D9CE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4" b="92725" l="4484" r="90374">
                        <a14:foregroundMark x1="90374" y1="30615" x2="90374" y2="30615"/>
                        <a14:foregroundMark x1="87824" y1="58008" x2="87824" y2="58008"/>
                        <a14:foregroundMark x1="87297" y1="75684" x2="87297" y2="75684"/>
                        <a14:foregroundMark x1="83209" y1="89941" x2="83209" y2="89941"/>
                        <a14:foregroundMark x1="83209" y1="92773" x2="83209" y2="92773"/>
                        <a14:foregroundMark x1="83209" y1="91064" x2="83209" y2="91064"/>
                        <a14:foregroundMark x1="28791" y1="10107" x2="28791" y2="10107"/>
                        <a14:foregroundMark x1="27253" y1="20361" x2="27253" y2="20361"/>
                        <a14:foregroundMark x1="17978" y1="25488" x2="17978" y2="25488"/>
                        <a14:foregroundMark x1="49846" y1="16943" x2="49846" y2="16943"/>
                        <a14:foregroundMark x1="49846" y1="18652" x2="49846" y2="18652"/>
                        <a14:foregroundMark x1="50330" y1="18066" x2="50330" y2="18066"/>
                        <a14:foregroundMark x1="51868" y1="20947" x2="51868" y2="20947"/>
                        <a14:foregroundMark x1="53407" y1="23779" x2="53407" y2="23779"/>
                        <a14:foregroundMark x1="53407" y1="26611" x2="53407" y2="26611"/>
                        <a14:foregroundMark x1="69978" y1="2734" x2="69978" y2="2734"/>
                        <a14:foregroundMark x1="17626" y1="89746" x2="17626" y2="89746"/>
                        <a14:foregroundMark x1="14989" y1="91211" x2="14989" y2="91211"/>
                        <a14:foregroundMark x1="13231" y1="90234" x2="13231" y2="90234"/>
                        <a14:backgroundMark x1="51956" y1="8105" x2="51956" y2="8105"/>
                      </a14:backgroundRemoval>
                    </a14:imgEffect>
                  </a14:imgLayer>
                </a14:imgProps>
              </a:ext>
            </a:extLst>
          </a:blip>
          <a:srcRect l="6181" r="4476" b="4659"/>
          <a:stretch/>
        </p:blipFill>
        <p:spPr>
          <a:xfrm>
            <a:off x="132735" y="4645742"/>
            <a:ext cx="2302857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4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778" y="427703"/>
            <a:ext cx="5657158" cy="142031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Подумаем, почему двор строили из камня? Отгадаем загадку.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6916" y="2799340"/>
            <a:ext cx="24187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языка красного,</a:t>
            </a:r>
          </a:p>
          <a:p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Горячего, яркого,</a:t>
            </a:r>
          </a:p>
          <a:p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Чернеет изба,</a:t>
            </a:r>
          </a:p>
          <a:p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 до угля!</a:t>
            </a:r>
            <a:endParaRPr lang="ru-RU" sz="2400" b="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651" y="2200023"/>
            <a:ext cx="5619136" cy="4033267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4707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2239" y="803292"/>
            <a:ext cx="34468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паровоз, не пароход,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из трубы дым идёт,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бруса деревянный,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Уютный, тёплый, славный!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2235" r="6656" b="33979"/>
          <a:stretch/>
        </p:blipFill>
        <p:spPr>
          <a:xfrm>
            <a:off x="2627953" y="2635549"/>
            <a:ext cx="2623971" cy="344317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52016" y="2635550"/>
            <a:ext cx="3449532" cy="3443172"/>
          </a:xfrm>
          <a:prstGeom prst="rect">
            <a:avLst/>
          </a:prstGeom>
          <a:solidFill>
            <a:srgbClr val="EB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195" y="3064276"/>
            <a:ext cx="1661150" cy="133074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5335552" y="3064276"/>
            <a:ext cx="1358435" cy="1626946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9667" t="10893" r="19526" b="6627"/>
          <a:stretch/>
        </p:blipFill>
        <p:spPr>
          <a:xfrm>
            <a:off x="6976782" y="4395019"/>
            <a:ext cx="1378694" cy="14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391" y="5692876"/>
            <a:ext cx="8079581" cy="116512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жилище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вожан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состояло из дома и большого каменного двора. Дом состоял из двух частей: летней и зимней. Части дома были соединены широким коридором – сени. </a:t>
            </a:r>
          </a:p>
        </p:txBody>
      </p:sp>
      <p:pic>
        <p:nvPicPr>
          <p:cNvPr id="3" name="Picture 2" descr="http://www.enclo.lenobl.ru/image/1804496934/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9" y="-4660"/>
            <a:ext cx="7352442" cy="5662424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5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2" b="17184"/>
          <a:stretch/>
        </p:blipFill>
        <p:spPr>
          <a:xfrm>
            <a:off x="471949" y="0"/>
            <a:ext cx="8200103" cy="6150079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226" t="34313" r="28516" b="41721"/>
          <a:stretch/>
        </p:blipFill>
        <p:spPr>
          <a:xfrm>
            <a:off x="6899005" y="5036729"/>
            <a:ext cx="1441990" cy="76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35" b="52834" l="10000" r="57125">
                        <a14:backgroundMark x1="13000" y1="48812" x2="13000" y2="48812"/>
                        <a14:backgroundMark x1="13250" y1="46435" x2="13250" y2="46435"/>
                        <a14:backgroundMark x1="11875" y1="48446" x2="11875" y2="48446"/>
                        <a14:backgroundMark x1="14500" y1="43693" x2="14500" y2="43693"/>
                        <a14:backgroundMark x1="15375" y1="49177" x2="15375" y2="49177"/>
                        <a14:backgroundMark x1="18750" y1="49543" x2="18750" y2="49543"/>
                        <a14:backgroundMark x1="17750" y1="49543" x2="17750" y2="49543"/>
                        <a14:backgroundMark x1="21875" y1="50823" x2="21875" y2="50823"/>
                        <a14:backgroundMark x1="20625" y1="50457" x2="20625" y2="50457"/>
                        <a14:backgroundMark x1="25625" y1="50823" x2="25625" y2="50823"/>
                        <a14:backgroundMark x1="24500" y1="48812" x2="24500" y2="48812"/>
                        <a14:backgroundMark x1="22125" y1="48446" x2="22125" y2="48446"/>
                        <a14:backgroundMark x1="27750" y1="49909" x2="27750" y2="49909"/>
                        <a14:backgroundMark x1="29000" y1="47715" x2="29000" y2="47715"/>
                        <a14:backgroundMark x1="30625" y1="47166" x2="30625" y2="47166"/>
                        <a14:backgroundMark x1="33000" y1="44973" x2="33000" y2="44973"/>
                        <a14:backgroundMark x1="35125" y1="43693" x2="35125" y2="43693"/>
                        <a14:backgroundMark x1="36125" y1="41499" x2="36125" y2="41499"/>
                        <a14:backgroundMark x1="37500" y1="40768" x2="37500" y2="40768"/>
                        <a14:backgroundMark x1="39875" y1="38026" x2="39875" y2="38026"/>
                        <a14:backgroundMark x1="41750" y1="36929" x2="41750" y2="36929"/>
                        <a14:backgroundMark x1="43625" y1="34186" x2="43625" y2="34186"/>
                        <a14:backgroundMark x1="45375" y1="31810" x2="45375" y2="31810"/>
                        <a14:backgroundMark x1="47500" y1="28702" x2="47500" y2="28702"/>
                        <a14:backgroundMark x1="50125" y1="26508" x2="50125" y2="26508"/>
                        <a14:backgroundMark x1="52500" y1="24497" x2="52500" y2="24497"/>
                        <a14:backgroundMark x1="53375" y1="22121" x2="53375" y2="22121"/>
                        <a14:backgroundMark x1="54125" y1="20658" x2="54125" y2="20658"/>
                        <a14:backgroundMark x1="56250" y1="17550" x2="56250" y2="17550"/>
                        <a14:backgroundMark x1="14750" y1="44973" x2="14750" y2="44973"/>
                        <a14:backgroundMark x1="15125" y1="42596" x2="15125" y2="42596"/>
                        <a14:backgroundMark x1="17375" y1="43876" x2="17375" y2="43876"/>
                        <a14:backgroundMark x1="20125" y1="46801" x2="20125" y2="46801"/>
                        <a14:backgroundMark x1="32750" y1="41682" x2="32750" y2="41682"/>
                        <a14:backgroundMark x1="38000" y1="37477" x2="38000" y2="37477"/>
                        <a14:backgroundMark x1="41125" y1="35466" x2="41125" y2="35466"/>
                        <a14:backgroundMark x1="42000" y1="33090" x2="42000" y2="33090"/>
                        <a14:backgroundMark x1="46250" y1="29616" x2="46250" y2="29616"/>
                        <a14:backgroundMark x1="36750" y1="39671" x2="36750" y2="39671"/>
                        <a14:backgroundMark x1="34875" y1="41682" x2="34875" y2="41682"/>
                        <a14:backgroundMark x1="17750" y1="41316" x2="17750" y2="41316"/>
                        <a14:backgroundMark x1="51250" y1="23949" x2="51250" y2="23949"/>
                        <a14:backgroundMark x1="51750" y1="21938" x2="51750" y2="21938"/>
                        <a14:backgroundMark x1="50125" y1="25411" x2="50125" y2="25411"/>
                      </a14:backgroundRemoval>
                    </a14:imgEffect>
                  </a14:imgLayer>
                </a14:imgProps>
              </a:ext>
            </a:extLst>
          </a:blip>
          <a:srcRect l="9396" t="10007" r="39541" b="43627"/>
          <a:stretch/>
        </p:blipFill>
        <p:spPr>
          <a:xfrm>
            <a:off x="4242785" y="1868324"/>
            <a:ext cx="3024495" cy="1877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061" y="1976215"/>
            <a:ext cx="2236250" cy="1369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856" y="2330245"/>
            <a:ext cx="1065490" cy="6618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68068" y="6192358"/>
            <a:ext cx="7256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строили из бревен. Крышу покрывали соломой.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0841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975" y="5707626"/>
            <a:ext cx="8701548" cy="115037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Изба состояла из четырех углов. Основной – печной угол (угол хозяйки). По диагонали от печного угла - божий угол. За печным углом – спальный угол. По диагонали  от спального угла – посудный угол.</a:t>
            </a:r>
          </a:p>
        </p:txBody>
      </p:sp>
      <p:pic>
        <p:nvPicPr>
          <p:cNvPr id="4098" name="Picture 2" descr="https://www.rgo.ru/sites/default/files/styles/article_full/public/media/2021-12-10/muzeynaya_komnata.jpg?itok=a8_iR4J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/>
        </p:blipFill>
        <p:spPr bwMode="auto">
          <a:xfrm>
            <a:off x="138057" y="0"/>
            <a:ext cx="8867887" cy="5589639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5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3" y="154858"/>
            <a:ext cx="4145623" cy="3077392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661" y="154858"/>
            <a:ext cx="4585109" cy="3077392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60" y="3319117"/>
            <a:ext cx="5008532" cy="2804778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0906" y="6123894"/>
            <a:ext cx="8079581" cy="56159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повнимательнее</a:t>
            </a:r>
          </a:p>
        </p:txBody>
      </p:sp>
    </p:spTree>
    <p:extLst>
      <p:ext uri="{BB962C8B-B14F-4D97-AF65-F5344CB8AC3E}">
        <p14:creationId xmlns:p14="http://schemas.microsoft.com/office/powerpoint/2010/main" val="411057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900" y="5869857"/>
            <a:ext cx="8079581" cy="77138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предмету место в своем углу. Вспомним, в каком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323" t="55549" r="12645" b="3161"/>
          <a:stretch/>
        </p:blipFill>
        <p:spPr>
          <a:xfrm>
            <a:off x="3898529" y="3174590"/>
            <a:ext cx="4093438" cy="2695267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3"/>
          <a:stretch/>
        </p:blipFill>
        <p:spPr>
          <a:xfrm>
            <a:off x="4225074" y="162232"/>
            <a:ext cx="4524407" cy="2705715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8" t="52801" r="39516"/>
          <a:stretch/>
        </p:blipFill>
        <p:spPr>
          <a:xfrm>
            <a:off x="162232" y="162232"/>
            <a:ext cx="3495368" cy="3701605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39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5968" y="6109981"/>
            <a:ext cx="7451623" cy="66814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Найдем лишние картинки.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121" t="15938" r="6161" b="2661"/>
          <a:stretch/>
        </p:blipFill>
        <p:spPr>
          <a:xfrm>
            <a:off x="4846844" y="2463475"/>
            <a:ext cx="2925556" cy="26847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4" y="138965"/>
            <a:ext cx="1778114" cy="13958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9876" t="53610" r="30983" b="18124"/>
          <a:stretch/>
        </p:blipFill>
        <p:spPr>
          <a:xfrm>
            <a:off x="2200248" y="138965"/>
            <a:ext cx="2357706" cy="22791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606" t="13184" r="4242" b="19074"/>
          <a:stretch/>
        </p:blipFill>
        <p:spPr>
          <a:xfrm rot="5400000">
            <a:off x="2253928" y="3353883"/>
            <a:ext cx="3174803" cy="17503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2" t="75618" r="20968"/>
          <a:stretch/>
        </p:blipFill>
        <p:spPr>
          <a:xfrm>
            <a:off x="202522" y="3940706"/>
            <a:ext cx="2603311" cy="16883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44708" t="7303" r="34123" b="13360"/>
          <a:stretch/>
        </p:blipFill>
        <p:spPr>
          <a:xfrm>
            <a:off x="7902731" y="2403824"/>
            <a:ext cx="1118296" cy="333708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51770"/>
          <a:stretch/>
        </p:blipFill>
        <p:spPr>
          <a:xfrm>
            <a:off x="187775" y="1845358"/>
            <a:ext cx="1759013" cy="18131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45987" t="10860" r="19893" b="49856"/>
          <a:stretch/>
        </p:blipFill>
        <p:spPr>
          <a:xfrm>
            <a:off x="4757663" y="138965"/>
            <a:ext cx="2185374" cy="18869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/>
          <a:srcRect l="9084" t="14833" r="42280"/>
          <a:stretch/>
        </p:blipFill>
        <p:spPr>
          <a:xfrm>
            <a:off x="7142746" y="138965"/>
            <a:ext cx="1877477" cy="184764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1694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8647" y="5648998"/>
            <a:ext cx="7359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Каменный двор был всегда больше самого дома. Здесь держали крупный и мелкий рогатый скот. Здесь же проходили все хозяйственные работы. А наверху находился сеновал.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/>
          <a:stretch/>
        </p:blipFill>
        <p:spPr>
          <a:xfrm>
            <a:off x="712919" y="316027"/>
            <a:ext cx="7718163" cy="5233782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85049831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1302</TotalTime>
  <Words>178</Words>
  <Application>Microsoft Office PowerPoint</Application>
  <PresentationFormat>Экран (4:3)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 Light</vt:lpstr>
      <vt:lpstr>Times New Roman</vt:lpstr>
      <vt:lpstr>Метрополия</vt:lpstr>
      <vt:lpstr>ВОДЬ ЖИЛИЩЕ</vt:lpstr>
      <vt:lpstr>Презентация PowerPoint</vt:lpstr>
      <vt:lpstr>Традиционное жилище вожан состояло из дома и большого каменного двора. Дом состоял из двух частей: летней и зимней. Части дома были соединены широким коридором – сени. </vt:lpstr>
      <vt:lpstr>Презентация PowerPoint</vt:lpstr>
      <vt:lpstr>Изба состояла из четырех углов. Основной – печной угол (угол хозяйки). По диагонали от печного угла - божий угол. За печным углом – спальный угол. По диагонали  от спального угла – посудный угол.</vt:lpstr>
      <vt:lpstr>Рассмотрим повнимательнее</vt:lpstr>
      <vt:lpstr>Каждому предмету место в своем углу. Вспомним, в каком?</vt:lpstr>
      <vt:lpstr>Найдем лишние картинки.</vt:lpstr>
      <vt:lpstr>Презентация PowerPoint</vt:lpstr>
      <vt:lpstr>Подумаем, почему двор строили из камня? Отгадаем загадку.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Leontyeva Ekaterina</cp:lastModifiedBy>
  <cp:revision>69</cp:revision>
  <dcterms:created xsi:type="dcterms:W3CDTF">2022-10-22T18:59:15Z</dcterms:created>
  <dcterms:modified xsi:type="dcterms:W3CDTF">2022-11-07T21:00:36Z</dcterms:modified>
</cp:coreProperties>
</file>