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E7EC915-1B21-42CC-B186-574CA54EAE6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8A97733-E7C1-4C5B-89A0-BA175A77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423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C915-1B21-42CC-B186-574CA54EAE6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7733-E7C1-4C5B-89A0-BA175A77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677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C915-1B21-42CC-B186-574CA54EAE6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7733-E7C1-4C5B-89A0-BA175A77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788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C915-1B21-42CC-B186-574CA54EAE6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7733-E7C1-4C5B-89A0-BA175A77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47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7EC915-1B21-42CC-B186-574CA54EAE6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98A97733-E7C1-4C5B-89A0-BA175A77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7477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C915-1B21-42CC-B186-574CA54EAE6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7733-E7C1-4C5B-89A0-BA175A77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439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C915-1B21-42CC-B186-574CA54EAE6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7733-E7C1-4C5B-89A0-BA175A77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38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C915-1B21-42CC-B186-574CA54EAE6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7733-E7C1-4C5B-89A0-BA175A77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61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C915-1B21-42CC-B186-574CA54EAE6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7733-E7C1-4C5B-89A0-BA175A77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65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C915-1B21-42CC-B186-574CA54EAE6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98A97733-E7C1-4C5B-89A0-BA175A77B40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75586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E7EC915-1B21-42CC-B186-574CA54EAE6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98A97733-E7C1-4C5B-89A0-BA175A77B40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8015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E7EC915-1B21-42CC-B186-574CA54EAE6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8A97733-E7C1-4C5B-89A0-BA175A77B40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4240135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86C83C-0F03-4FB5-BA08-10145D3AF9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«Детские считалки»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1369B24-7722-4EBC-8DB3-404AB2BCF3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Подготовила воспитатель ГБДОУ детский сад № 30 Василеостровского района Голубева Ирина Викторовна</a:t>
            </a:r>
          </a:p>
        </p:txBody>
      </p:sp>
    </p:spTree>
    <p:extLst>
      <p:ext uri="{BB962C8B-B14F-4D97-AF65-F5344CB8AC3E}">
        <p14:creationId xmlns:p14="http://schemas.microsoft.com/office/powerpoint/2010/main" val="1411017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7243F5-4E42-42C1-B5F7-DF06B1102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2E6842-D28D-48D1-8389-1E993BE5D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Считалки – это не только забавные стишки и рифмы, которые помогают детям запоминать числа, но и важный инструмент развития малышей. Считалки являются отличным способом не только учить детей считать, но и развивать их память, внимание, моторику и речь.</a:t>
            </a:r>
          </a:p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Примеры считалок:</a:t>
            </a:r>
          </a:p>
          <a:p>
            <a:pPr marL="342900" indent="-342900">
              <a:buAutoNum type="arabicPeriod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«Раскрасим цифры»  - рифмованный способ помочь детям запомнить числа от 1 до 10.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2. «Пять малышек» – популярная считалка, которая помогает считать детям от 1до 5.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3. «Десять пальчиков» - интересная считалка, в которой дети используют пальчики для подсчета от 1до  10</a:t>
            </a:r>
          </a:p>
        </p:txBody>
      </p:sp>
    </p:spTree>
    <p:extLst>
      <p:ext uri="{BB962C8B-B14F-4D97-AF65-F5344CB8AC3E}">
        <p14:creationId xmlns:p14="http://schemas.microsoft.com/office/powerpoint/2010/main" val="404231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5B105F-655F-4C30-B809-EBE5E0021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b="1" dirty="0"/>
              <a:t>История возникновения считалок.</a:t>
            </a:r>
            <a:br>
              <a:rPr lang="ru-RU" dirty="0"/>
            </a:br>
            <a:r>
              <a:rPr lang="ru-RU" sz="4000" dirty="0"/>
              <a:t>    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Считалки существуют с давних времен и были способом передачи знаний о числах от поколения к поколению. В разных культурах существуют разные виды считалок, от пересчета животных, до считалок для игр и развлечений. Постепенно считалки стали неотъемлемой частью детского обучения и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3850961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84E0BF-32D9-4E1B-8D86-30C34392A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Роль считалок в развитии.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09B51C-7745-48D1-9118-7B3829FA8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- Развитие памяти: Считалки помогают ребенку запомнить числа и порядок чисел.</a:t>
            </a:r>
          </a:p>
          <a:p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- Развитие внимания: Подсчет в считалках требует от детей концентрации внимания.</a:t>
            </a:r>
          </a:p>
          <a:p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Развитие речи: пение считалок способствует развитию речи и артикуляции.</a:t>
            </a:r>
          </a:p>
          <a:p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Развитие моторики: движения, которые сопровождают считалки, помогают развивать мелкую моторику.</a:t>
            </a:r>
          </a:p>
        </p:txBody>
      </p:sp>
    </p:spTree>
    <p:extLst>
      <p:ext uri="{BB962C8B-B14F-4D97-AF65-F5344CB8AC3E}">
        <p14:creationId xmlns:p14="http://schemas.microsoft.com/office/powerpoint/2010/main" val="1851501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4DFBD9-7976-44BA-8D48-00E03D481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Картинки к считалкам.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6BB8E0-815F-4964-B8E5-102B51A5F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Использование ярких и наглядных картинок помогает детям лучше воспринимать материал, понимать смысл считалки и запоминать числа. Картинки могут быть нарисованы на доске, показываться в виде презентации или использоваться в виде карточек.</a:t>
            </a:r>
          </a:p>
        </p:txBody>
      </p:sp>
    </p:spTree>
    <p:extLst>
      <p:ext uri="{BB962C8B-B14F-4D97-AF65-F5344CB8AC3E}">
        <p14:creationId xmlns:p14="http://schemas.microsoft.com/office/powerpoint/2010/main" val="2607789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4907F5-7C32-4BE1-8825-21A2DB6F0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CF27B6-F1A4-4FA7-A817-9A19D6C27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7030A0"/>
                </a:solidFill>
              </a:rPr>
              <a:t>Считалки играют важную роль в развитии детей. Используйте считалки в детском саду, как увлекательный и эффективный способ в развитии и обучении детей.</a:t>
            </a:r>
          </a:p>
        </p:txBody>
      </p:sp>
    </p:spTree>
    <p:extLst>
      <p:ext uri="{BB962C8B-B14F-4D97-AF65-F5344CB8AC3E}">
        <p14:creationId xmlns:p14="http://schemas.microsoft.com/office/powerpoint/2010/main" val="37754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Савон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36</TotalTime>
  <Words>297</Words>
  <Application>Microsoft Office PowerPoint</Application>
  <PresentationFormat>Широкоэкранный</PresentationFormat>
  <Paragraphs>18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Garamond</vt:lpstr>
      <vt:lpstr>Савон</vt:lpstr>
      <vt:lpstr>«Детские считалки»</vt:lpstr>
      <vt:lpstr>Введение</vt:lpstr>
      <vt:lpstr>     История возникновения считалок.     Считалки существуют с давних времен и были способом передачи знаний о числах от поколения к поколению. В разных культурах существуют разные виды считалок, от пересчета животных, до считалок для игр и развлечений. Постепенно считалки стали неотъемлемой частью детского обучения и развития.</vt:lpstr>
      <vt:lpstr>Роль считалок в развитии.</vt:lpstr>
      <vt:lpstr>Картинки к считалкам.</vt:lpstr>
      <vt:lpstr>Заключение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«Детские считалки»</dc:title>
  <dc:creator>User</dc:creator>
  <cp:lastModifiedBy>User</cp:lastModifiedBy>
  <cp:revision>4</cp:revision>
  <dcterms:created xsi:type="dcterms:W3CDTF">2024-03-12T10:27:39Z</dcterms:created>
  <dcterms:modified xsi:type="dcterms:W3CDTF">2024-03-12T11:04:30Z</dcterms:modified>
</cp:coreProperties>
</file>