
<file path=[Content_Types].xml><?xml version="1.0" encoding="utf-8"?>
<Types xmlns="http://schemas.openxmlformats.org/package/2006/content-types">
  <Default Extension="jpeg" ContentType="image/jpeg"/>
  <Default Extension="jpg" ContentType="image/jpeg"/>
  <Default Extension="opdownload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2"/>
  </p:notesMasterIdLst>
  <p:sldIdLst>
    <p:sldId id="256" r:id="rId2"/>
    <p:sldId id="265" r:id="rId3"/>
    <p:sldId id="271" r:id="rId4"/>
    <p:sldId id="257" r:id="rId5"/>
    <p:sldId id="260" r:id="rId6"/>
    <p:sldId id="266" r:id="rId7"/>
    <p:sldId id="264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FE753D-B762-4F18-8FF1-F9D0F4DE6F5F}">
          <p14:sldIdLst>
            <p14:sldId id="256"/>
            <p14:sldId id="265"/>
            <p14:sldId id="271"/>
          </p14:sldIdLst>
        </p14:section>
        <p14:section name="Раздел без заголовка" id="{0BDCAF04-35A0-4D1D-B5F1-9A31B5CBE9FE}">
          <p14:sldIdLst>
            <p14:sldId id="257"/>
            <p14:sldId id="260"/>
            <p14:sldId id="266"/>
            <p14:sldId id="264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180"/>
      </p:cViewPr>
      <p:guideLst/>
    </p:cSldViewPr>
  </p:slideViewPr>
  <p:notesTextViewPr>
    <p:cViewPr>
      <p:scale>
        <a:sx n="1" d="1"/>
        <a:sy n="1" d="1"/>
      </p:scale>
      <p:origin x="0" y="-6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2CF52-EF1B-4C54-8BB5-5DBFA16CDBF7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0BFB3-3466-4DF7-A01C-6E641BB19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74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Традиционные занятия вепсов</a:t>
            </a:r>
          </a:p>
          <a:p>
            <a:r>
              <a:rPr lang="ru-RU" dirty="0">
                <a:solidFill>
                  <a:srgbClr val="002060"/>
                </a:solidFill>
              </a:rPr>
              <a:t>Подготовила Кочеткова С.А.</a:t>
            </a:r>
          </a:p>
          <a:p>
            <a:r>
              <a:rPr lang="ru-RU" dirty="0">
                <a:solidFill>
                  <a:srgbClr val="002060"/>
                </a:solidFill>
              </a:rPr>
              <a:t> Воспитатель ОДОД ГБОУ средней школы №27</a:t>
            </a:r>
          </a:p>
          <a:p>
            <a:r>
              <a:rPr lang="ru-RU" dirty="0">
                <a:solidFill>
                  <a:srgbClr val="002060"/>
                </a:solidFill>
              </a:rPr>
              <a:t> имени И.А. Бунина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96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2A2A2C"/>
                </a:solidFill>
                <a:effectLst/>
                <a:latin typeface="open sans" panose="020B0606030504020204" pitchFamily="34" charset="0"/>
              </a:rPr>
              <a:t>Современные вепсы живут в Восточной Карелии, в Ленинградской области и Вологодской. По данным переписи населения за 2010 год, всего в России живет 5936 вепсов.</a:t>
            </a:r>
            <a:endParaRPr lang="ru-RU" dirty="0"/>
          </a:p>
          <a:p>
            <a:r>
              <a:rPr lang="ru-RU" sz="1200" dirty="0">
                <a:solidFill>
                  <a:schemeClr val="accent6"/>
                </a:solidFill>
                <a:latin typeface="Comic Sans MS" panose="030F0702030302020204" pitchFamily="66" charset="0"/>
              </a:rPr>
              <a:t>Спасибо за внимание!</a:t>
            </a:r>
          </a:p>
          <a:p>
            <a:r>
              <a:rPr lang="ru-RU" sz="1200">
                <a:solidFill>
                  <a:srgbClr val="00B050"/>
                </a:solidFill>
                <a:latin typeface="Comic Sans MS" panose="030F0702030302020204" pitchFamily="66" charset="0"/>
              </a:rPr>
              <a:t>    До новых встреч!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83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 err="1">
                <a:solidFill>
                  <a:schemeClr val="bg1"/>
                </a:solidFill>
                <a:effectLst/>
                <a:latin typeface="Helvetica Neue"/>
              </a:rPr>
              <a:t>Вепсь</a:t>
            </a: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Helvetica Neue"/>
              </a:rPr>
              <a:t>бепся</a:t>
            </a: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Helvetica Neue"/>
              </a:rPr>
              <a:t>людиникад</a:t>
            </a: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Helvetica Neue"/>
              </a:rPr>
              <a:t>вепслайне</a:t>
            </a: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-так называют себя вепсы, один из древнейших финно-</a:t>
            </a:r>
            <a:r>
              <a:rPr lang="ru-RU" b="0" i="0" dirty="0" err="1">
                <a:solidFill>
                  <a:schemeClr val="bg1"/>
                </a:solidFill>
                <a:effectLst/>
                <a:latin typeface="Helvetica Neue"/>
              </a:rPr>
              <a:t>угорскихнародов</a:t>
            </a: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 России.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96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Земледелие, Животноводство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Раньше основным занятием вепсов было земледелие. Выращивали овёс, ячмень, рожь, горох, бобы, лён, репу. Позже начали сажать лук, редьку, морковь, картофель, капусту.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Вепсы разводили овец, коров, лошадей.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021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Охота, Рыболовство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охоту уходили на несколько дней. В случае неурожая именно рыболовство помогало избежать голода. Рыбу ловили сетями и мережами.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  <a:p>
            <a:r>
              <a:rPr lang="ru-RU" dirty="0"/>
              <a:t>Охотились на зверя ( белку, зайца, лисицу, волка, медведя, лося и др.)  и на птиц (утку, рябчика, куропатку и др.)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4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Ремёсла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Вепсы славились и как искусные ремесленники. Мужчины мастерили изделия из бересты, дерева, плели из корней. Изготовлением посуды занимались мужчины в зимнее время, а дети помогали им и лепили детские игрушки-свистульки, фигурки людей и животных.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Женщины ткали , шили и вышивали.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704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Задание №1</a:t>
            </a:r>
          </a:p>
          <a:p>
            <a:r>
              <a:rPr lang="ru-RU" sz="1600" dirty="0">
                <a:solidFill>
                  <a:srgbClr val="FF0000"/>
                </a:solidFill>
              </a:rPr>
              <a:t>*Перечисли, чем занимались вепсы?</a:t>
            </a:r>
          </a:p>
          <a:p>
            <a:r>
              <a:rPr lang="ru-RU" sz="1200" dirty="0"/>
              <a:t>(охота, земледелие, рыболовство, животноводство, ремёсла)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60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Задание №2</a:t>
            </a:r>
          </a:p>
          <a:p>
            <a:r>
              <a:rPr lang="ru-RU" sz="1200" dirty="0">
                <a:solidFill>
                  <a:srgbClr val="00B050"/>
                </a:solidFill>
              </a:rPr>
              <a:t>*</a:t>
            </a:r>
            <a:r>
              <a:rPr lang="ru-RU" sz="1200" dirty="0">
                <a:solidFill>
                  <a:srgbClr val="FF0000"/>
                </a:solidFill>
              </a:rPr>
              <a:t>Что это?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B050"/>
                </a:solidFill>
              </a:rPr>
              <a:t>*</a:t>
            </a:r>
            <a:r>
              <a:rPr lang="ru-RU" sz="1200" dirty="0">
                <a:solidFill>
                  <a:srgbClr val="FF0000"/>
                </a:solidFill>
              </a:rPr>
              <a:t>Что вепсы мастерили из этого материала?</a:t>
            </a:r>
          </a:p>
          <a:p>
            <a:endParaRPr lang="ru-RU" sz="12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2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Задание №3</a:t>
            </a:r>
          </a:p>
          <a:p>
            <a:r>
              <a:rPr lang="ru-RU" sz="1200" dirty="0">
                <a:solidFill>
                  <a:srgbClr val="00B050"/>
                </a:solidFill>
              </a:rPr>
              <a:t>*</a:t>
            </a:r>
            <a:r>
              <a:rPr lang="ru-RU" sz="1200" dirty="0">
                <a:solidFill>
                  <a:srgbClr val="FF0000"/>
                </a:solidFill>
              </a:rPr>
              <a:t>Маша думает, что эти предметы вепсы использовали для охоты на зверя?</a:t>
            </a:r>
          </a:p>
          <a:p>
            <a:r>
              <a:rPr lang="ru-RU" sz="1200" dirty="0">
                <a:solidFill>
                  <a:srgbClr val="FF0000"/>
                </a:solidFill>
              </a:rPr>
              <a:t>А вы как думаете?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611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Творческое задание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B050"/>
                </a:solidFill>
              </a:rPr>
              <a:t>*</a:t>
            </a:r>
            <a:r>
              <a:rPr lang="ru-RU" dirty="0">
                <a:solidFill>
                  <a:srgbClr val="FF0000"/>
                </a:solidFill>
              </a:rPr>
              <a:t>Слепи из пластилина птичку-свистульку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BFB3-3466-4DF7-A01C-6E641BB1902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opdownload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opdownload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opdownload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opdownload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5.opdownload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3CCAF-7B0F-CE71-1B06-C369FA93C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301" y="997365"/>
            <a:ext cx="7315200" cy="3255264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Традиционные занятия вепсов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EFA1A9-4701-7025-51D7-8F7208DE4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206" y="4946235"/>
            <a:ext cx="6991814" cy="91440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 Подготовила Кочеткова С.А.</a:t>
            </a:r>
          </a:p>
          <a:p>
            <a:r>
              <a:rPr lang="ru-RU" dirty="0">
                <a:solidFill>
                  <a:srgbClr val="002060"/>
                </a:solidFill>
              </a:rPr>
              <a:t> Воспитатель ОДОД ГБОУ средней школы №27</a:t>
            </a:r>
          </a:p>
          <a:p>
            <a:r>
              <a:rPr lang="ru-RU" dirty="0">
                <a:solidFill>
                  <a:srgbClr val="002060"/>
                </a:solidFill>
              </a:rPr>
              <a:t> имени И.А. Бунина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31FBF6-A784-5619-8AB2-0211D2AF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067" y="753532"/>
            <a:ext cx="4461933" cy="53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6DDF4E-422A-FF98-AA3E-67AA02CF7498}"/>
              </a:ext>
            </a:extLst>
          </p:cNvPr>
          <p:cNvSpPr txBox="1"/>
          <p:nvPr/>
        </p:nvSpPr>
        <p:spPr>
          <a:xfrm>
            <a:off x="4191000" y="5120532"/>
            <a:ext cx="66559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accent6"/>
                </a:solidFill>
                <a:latin typeface="Comic Sans MS" panose="030F0702030302020204" pitchFamily="66" charset="0"/>
              </a:rPr>
              <a:t>Спасибо за внимание!</a:t>
            </a:r>
          </a:p>
          <a:p>
            <a:r>
              <a:rPr lang="ru-RU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    До новых встреч!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2B9E78-CE22-261C-29A4-2103A3A6D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6" y="1108032"/>
            <a:ext cx="3258397" cy="4632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A1E15-8EA6-CC4A-F666-97C4412B2D6B}"/>
              </a:ext>
            </a:extLst>
          </p:cNvPr>
          <p:cNvSpPr txBox="1"/>
          <p:nvPr/>
        </p:nvSpPr>
        <p:spPr>
          <a:xfrm>
            <a:off x="3843869" y="684475"/>
            <a:ext cx="23198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2A2A2C"/>
                </a:solidFill>
                <a:effectLst/>
                <a:latin typeface="open sans" panose="020B0606030504020204" pitchFamily="34" charset="0"/>
              </a:rPr>
              <a:t>Современные вепсы живут в Восточной Карелии, в Ленинградской области и Вологодской. По данным переписи населения за 2010 год, всего в России живет 5936 вепсов.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7A44B7-BB9B-F684-3FF5-A5CDBBDDA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3" y="487740"/>
            <a:ext cx="4682064" cy="46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7E6B7F-0AA2-8E4C-8DCE-00B7581CD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777" y="482600"/>
            <a:ext cx="4142787" cy="27601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49E56F-7DE8-2454-D6A5-E02CE62FF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990" y="3734459"/>
            <a:ext cx="4142787" cy="28454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097935-6E40-CD5B-C49E-1A18C09D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799" y="462222"/>
            <a:ext cx="3991164" cy="2780510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BDC22052-5445-929C-EC99-0BA062198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3525985" cy="3068129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11D04B-9EE8-DEAE-8313-ADA61309D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588" y="3615269"/>
            <a:ext cx="3991164" cy="29646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159B9B-2897-DFFC-BDDA-BE3A85D04C70}"/>
              </a:ext>
            </a:extLst>
          </p:cNvPr>
          <p:cNvSpPr txBox="1"/>
          <p:nvPr/>
        </p:nvSpPr>
        <p:spPr>
          <a:xfrm>
            <a:off x="264392" y="3515658"/>
            <a:ext cx="28786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 err="1">
                <a:solidFill>
                  <a:schemeClr val="bg1"/>
                </a:solidFill>
                <a:effectLst/>
                <a:latin typeface="Helvetica Neue"/>
              </a:rPr>
              <a:t>Вепсь</a:t>
            </a: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Helvetica Neue"/>
              </a:rPr>
              <a:t>бепся</a:t>
            </a: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Helvetica Neue"/>
              </a:rPr>
              <a:t>людиникад</a:t>
            </a: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,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Helvetica Neue"/>
              </a:rPr>
              <a:t>вепслайне</a:t>
            </a:r>
            <a:r>
              <a:rPr lang="ru-RU" b="0" i="0" dirty="0">
                <a:solidFill>
                  <a:schemeClr val="bg1"/>
                </a:solidFill>
                <a:effectLst/>
                <a:latin typeface="Helvetica Neue"/>
              </a:rPr>
              <a:t> — так называют себя вепсы, один из древнейших финно-угорских малочисленных народов России.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D0C40-8A60-B544-2825-07FB40DD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02733"/>
            <a:ext cx="3590509" cy="4601183"/>
          </a:xfrm>
        </p:spPr>
        <p:txBody>
          <a:bodyPr/>
          <a:lstStyle/>
          <a:p>
            <a:r>
              <a:rPr lang="ru-RU" dirty="0"/>
              <a:t>Земледелие</a:t>
            </a:r>
            <a:br>
              <a:rPr lang="ru-RU" dirty="0"/>
            </a:br>
            <a:r>
              <a:rPr lang="ru-RU" dirty="0"/>
              <a:t>Животноводство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DCA4D-BCFD-E459-9C78-EFAA483C6FD3}"/>
              </a:ext>
            </a:extLst>
          </p:cNvPr>
          <p:cNvSpPr txBox="1"/>
          <p:nvPr/>
        </p:nvSpPr>
        <p:spPr>
          <a:xfrm>
            <a:off x="3432868" y="2072522"/>
            <a:ext cx="359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Раньше основным занятием вепсов было земледелие.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331473-CC3B-0BE2-1CC3-51324CCB4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50" y="115887"/>
            <a:ext cx="3796612" cy="20040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20625-01F8-E415-176A-0B0415D70C4F}"/>
              </a:ext>
            </a:extLst>
          </p:cNvPr>
          <p:cNvSpPr txBox="1"/>
          <p:nvPr/>
        </p:nvSpPr>
        <p:spPr>
          <a:xfrm>
            <a:off x="3417693" y="3453429"/>
            <a:ext cx="27372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Позже начали сажать лук, редьку, морковь, картофель, капусту.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0025DD-A0D0-FD7A-4C72-1BD09FF828F8}"/>
              </a:ext>
            </a:extLst>
          </p:cNvPr>
          <p:cNvSpPr txBox="1"/>
          <p:nvPr/>
        </p:nvSpPr>
        <p:spPr>
          <a:xfrm>
            <a:off x="3417693" y="2615186"/>
            <a:ext cx="2947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Выращивали овёс, ячмень, рожь, горох, бобы, лён, репу.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E4CFF0E-B696-88A1-B416-78DEE78C6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66448"/>
            <a:ext cx="1146168" cy="14736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179C909-E0D2-D57B-CFDC-B7B344D4F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694" y="4329499"/>
            <a:ext cx="1456266" cy="145626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60F4EEB-4FDA-1A3A-A0A3-A16F7A3C3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483" y="4358242"/>
            <a:ext cx="1073538" cy="13802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B6B8902-B5C8-5892-3BD5-39158CF2A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494" y="5653310"/>
            <a:ext cx="2161513" cy="144027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CC71A26-C2D1-01EF-62B5-1A8148C15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483" y="5789665"/>
            <a:ext cx="1955873" cy="130391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4201B9D-CDE2-8881-B048-79C2758106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889" y="2991765"/>
            <a:ext cx="3475158" cy="4131733"/>
          </a:xfrm>
          <a:prstGeom prst="rect">
            <a:avLst/>
          </a:prstGeom>
        </p:spPr>
      </p:pic>
      <p:pic>
        <p:nvPicPr>
          <p:cNvPr id="3" name="Объект 13">
            <a:extLst>
              <a:ext uri="{FF2B5EF4-FFF2-40B4-BE49-F238E27FC236}">
                <a16:creationId xmlns:a16="http://schemas.microsoft.com/office/drawing/2014/main" id="{449F996F-3850-3BF3-7936-D2493548B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891754" y="127163"/>
            <a:ext cx="3234267" cy="238527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984ABD-8CDE-2A2B-561C-64BAB9D7EE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1754" y="2608997"/>
            <a:ext cx="3019868" cy="2013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12471A-FAF7-4BDA-DC4D-903CE914E3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2131" y="4718804"/>
            <a:ext cx="3019869" cy="2013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CF0378-D1F1-5211-1A40-7D757CCD6C9D}"/>
              </a:ext>
            </a:extLst>
          </p:cNvPr>
          <p:cNvSpPr txBox="1"/>
          <p:nvPr/>
        </p:nvSpPr>
        <p:spPr>
          <a:xfrm>
            <a:off x="7700594" y="5003271"/>
            <a:ext cx="1787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Вепсы разводили овец, коров, лошадей.</a:t>
            </a:r>
          </a:p>
        </p:txBody>
      </p:sp>
    </p:spTree>
    <p:extLst>
      <p:ext uri="{BB962C8B-B14F-4D97-AF65-F5344CB8AC3E}">
        <p14:creationId xmlns:p14="http://schemas.microsoft.com/office/powerpoint/2010/main" val="12350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98B59-6287-2D33-C94A-3696ED8C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41" y="138465"/>
            <a:ext cx="3530035" cy="3468336"/>
          </a:xfrm>
        </p:spPr>
        <p:txBody>
          <a:bodyPr/>
          <a:lstStyle/>
          <a:p>
            <a:br>
              <a:rPr lang="ru-RU" dirty="0"/>
            </a:br>
            <a:r>
              <a:rPr lang="ru-RU" dirty="0"/>
              <a:t>Охота</a:t>
            </a:r>
            <a:br>
              <a:rPr lang="ru-RU" dirty="0"/>
            </a:br>
            <a:r>
              <a:rPr lang="ru-RU" dirty="0"/>
              <a:t>Рыболовство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39F657-5882-CC4A-9590-FF0244B8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840" y="209622"/>
            <a:ext cx="2148160" cy="2878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F2402F-17DB-378D-42A4-B0D6F3E0ACAE}"/>
              </a:ext>
            </a:extLst>
          </p:cNvPr>
          <p:cNvSpPr txBox="1"/>
          <p:nvPr/>
        </p:nvSpPr>
        <p:spPr>
          <a:xfrm>
            <a:off x="5590849" y="356293"/>
            <a:ext cx="2148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охоту уходили на несколько дней.</a:t>
            </a:r>
          </a:p>
          <a:p>
            <a:r>
              <a:rPr lang="ru-RU" dirty="0"/>
              <a:t>Охотились на зверя ( белку, зайца, лисицу, волка, медведя, лося и др.)  и на птиц (утку, рябчика, куропатку и др.)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2E12D5-857B-A3D4-03B5-3ECBEB5C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87" y="4739647"/>
            <a:ext cx="1998301" cy="13392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ED6261-B024-FDAC-C5C7-9D92D72A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255" y="3199941"/>
            <a:ext cx="1928050" cy="12050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E03972-70D9-C3E7-A98B-9EF009E6F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017" y="4618973"/>
            <a:ext cx="1963943" cy="13109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247F2A5-C3AC-50DE-05A2-03875C9CF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259" y="5694083"/>
            <a:ext cx="1667764" cy="113616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8BFDA3-E4C5-EBCE-B5C3-5FB00FEDD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635" y="3155617"/>
            <a:ext cx="1963942" cy="15678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DDA9D1-6439-3BA7-3DD3-105234640D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5859" y="182717"/>
            <a:ext cx="2137042" cy="2932476"/>
          </a:xfrm>
          <a:prstGeom prst="rect">
            <a:avLst/>
          </a:prstGeom>
        </p:spPr>
      </p:pic>
      <p:pic>
        <p:nvPicPr>
          <p:cNvPr id="5" name="Объект 6">
            <a:extLst>
              <a:ext uri="{FF2B5EF4-FFF2-40B4-BE49-F238E27FC236}">
                <a16:creationId xmlns:a16="http://schemas.microsoft.com/office/drawing/2014/main" id="{9F260F9A-0DE9-F36A-257D-8CEBDD9D5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8445942" y="2653594"/>
            <a:ext cx="3412138" cy="187956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E893C9-C46B-0700-2231-E6F18452AE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2620" y="4672355"/>
            <a:ext cx="3412139" cy="1919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71E785-3532-3A60-99B9-0E1F43A40FAC}"/>
              </a:ext>
            </a:extLst>
          </p:cNvPr>
          <p:cNvSpPr txBox="1"/>
          <p:nvPr/>
        </p:nvSpPr>
        <p:spPr>
          <a:xfrm>
            <a:off x="9832901" y="356293"/>
            <a:ext cx="22570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случае неурожая именно рыболовство помогало избежать голода.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F5ACE2-2E4D-1C74-EE0E-79FB99ACE5DE}"/>
              </a:ext>
            </a:extLst>
          </p:cNvPr>
          <p:cNvSpPr txBox="1"/>
          <p:nvPr/>
        </p:nvSpPr>
        <p:spPr>
          <a:xfrm>
            <a:off x="9832901" y="1708607"/>
            <a:ext cx="19581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Рыбу ловили сетями и мережами.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30BF38-7CE2-781F-0FF1-A3187EBD6E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926" y="4119437"/>
            <a:ext cx="3444428" cy="1959497"/>
          </a:xfrm>
          <a:prstGeom prst="rect">
            <a:avLst/>
          </a:prstGeom>
        </p:spPr>
      </p:pic>
      <p:pic>
        <p:nvPicPr>
          <p:cNvPr id="17" name="Объект 6">
            <a:extLst>
              <a:ext uri="{FF2B5EF4-FFF2-40B4-BE49-F238E27FC236}">
                <a16:creationId xmlns:a16="http://schemas.microsoft.com/office/drawing/2014/main" id="{92CD66BF-7528-7E89-BE8D-C7A422868F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2620" y="2739406"/>
            <a:ext cx="3412138" cy="18795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4FE57F-FE74-48F0-4DE7-DCB564B0B0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2620" y="4910920"/>
            <a:ext cx="3412139" cy="19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31BDA-FD85-9D63-D26A-B1817E4B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26" y="0"/>
            <a:ext cx="2947482" cy="4601183"/>
          </a:xfrm>
        </p:spPr>
        <p:txBody>
          <a:bodyPr/>
          <a:lstStyle/>
          <a:p>
            <a:r>
              <a:rPr lang="ru-RU" dirty="0"/>
              <a:t> Ремёсла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7CE59A-23A9-BFD4-E3FA-80E59D98F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778" y="34952"/>
            <a:ext cx="3761155" cy="25648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7757AA-9BA2-23AA-21F4-1DEE3F1083A9}"/>
              </a:ext>
            </a:extLst>
          </p:cNvPr>
          <p:cNvSpPr txBox="1"/>
          <p:nvPr/>
        </p:nvSpPr>
        <p:spPr>
          <a:xfrm>
            <a:off x="3438651" y="2554298"/>
            <a:ext cx="260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Вепсы славились и как искусные ремесленники. Мужчины мастерили изделия из бересты, дерева, плели из корней.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1403AC-F68E-8021-9AEA-0704399D4A2C}"/>
              </a:ext>
            </a:extLst>
          </p:cNvPr>
          <p:cNvSpPr txBox="1"/>
          <p:nvPr/>
        </p:nvSpPr>
        <p:spPr>
          <a:xfrm>
            <a:off x="3452026" y="3784855"/>
            <a:ext cx="2278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Изготовлением посуды занимались мужчины в зимнее время, а дети помогали им и лепили детские игрушки-свистульки, фигурки людей и животных.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43514F-8E72-5E89-B142-7E6B4B0F2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275" y="5600737"/>
            <a:ext cx="2354975" cy="13556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448E2D0-DBF2-DACE-4031-B23D55E1A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480" y="2487881"/>
            <a:ext cx="2517777" cy="16705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C8F8CB-FE72-BBE0-8FED-87208BAF93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65" r="11750" b="10170"/>
          <a:stretch/>
        </p:blipFill>
        <p:spPr>
          <a:xfrm>
            <a:off x="5907109" y="5701975"/>
            <a:ext cx="1723151" cy="1254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7DE9B3-9F36-9968-006C-A868F76DC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7626" y="4222171"/>
            <a:ext cx="2212645" cy="1416093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1594A0-2761-B6E6-5AA4-299A0A5B5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0977" y="34953"/>
            <a:ext cx="2885690" cy="21627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7F3777-A50D-6B5B-87ED-F5EEEA4E9D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8153" y="4660325"/>
            <a:ext cx="2930232" cy="2197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29AEE3-24DF-7A39-9524-EAFAB8BAC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1459" y="1705537"/>
            <a:ext cx="1907123" cy="2860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AA9F12-E8E4-4601-2188-760EBADB24D2}"/>
              </a:ext>
            </a:extLst>
          </p:cNvPr>
          <p:cNvSpPr txBox="1"/>
          <p:nvPr/>
        </p:nvSpPr>
        <p:spPr>
          <a:xfrm>
            <a:off x="8320645" y="3138253"/>
            <a:ext cx="2208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Женщины ткали , шили и вышивали.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6BE438-DBC4-8572-D928-A9CF8B746C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784584"/>
            <a:ext cx="3457593" cy="30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31BDA-FD85-9D63-D26A-B1817E4B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09" y="-567267"/>
            <a:ext cx="2947482" cy="4601183"/>
          </a:xfrm>
        </p:spPr>
        <p:txBody>
          <a:bodyPr/>
          <a:lstStyle/>
          <a:p>
            <a:r>
              <a:rPr lang="ru-RU" dirty="0"/>
              <a:t>Задание №1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B7FF25-F708-C2B7-4ED0-F22A7D9C9F9B}"/>
              </a:ext>
            </a:extLst>
          </p:cNvPr>
          <p:cNvSpPr txBox="1"/>
          <p:nvPr/>
        </p:nvSpPr>
        <p:spPr>
          <a:xfrm>
            <a:off x="5214135" y="2028616"/>
            <a:ext cx="52748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*Перечисли, чем занимались вепсы?</a:t>
            </a:r>
          </a:p>
          <a:p>
            <a:r>
              <a:rPr lang="ru-RU" sz="3200" dirty="0"/>
              <a:t>(охота, земледелие, рыболовство, животноводство, ремёсла)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7FF61C-919E-C3AA-9F46-41E6C18B9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882"/>
            <a:ext cx="34972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60A13-6CA8-3C64-79A6-58FB6B694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52" y="-522254"/>
            <a:ext cx="2947482" cy="4601183"/>
          </a:xfrm>
        </p:spPr>
        <p:txBody>
          <a:bodyPr/>
          <a:lstStyle/>
          <a:p>
            <a:r>
              <a:rPr lang="ru-RU" dirty="0"/>
              <a:t>Задание №2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4AAFCE-CB50-ABE4-866C-125FB24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7696"/>
            <a:ext cx="3497293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C49F74-F47C-3705-34B0-8DC5818CE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02" y="582707"/>
            <a:ext cx="4979014" cy="4514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E08E7-98E4-C049-D273-8E3B950877EE}"/>
              </a:ext>
            </a:extLst>
          </p:cNvPr>
          <p:cNvSpPr txBox="1"/>
          <p:nvPr/>
        </p:nvSpPr>
        <p:spPr>
          <a:xfrm>
            <a:off x="3677364" y="604366"/>
            <a:ext cx="3124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</a:rPr>
              <a:t>*</a:t>
            </a:r>
            <a:r>
              <a:rPr lang="ru-RU" sz="2800" dirty="0">
                <a:solidFill>
                  <a:srgbClr val="FF0000"/>
                </a:solidFill>
              </a:rPr>
              <a:t>Что это?</a:t>
            </a: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694F9-A49E-7E36-D193-A0AC6789347C}"/>
              </a:ext>
            </a:extLst>
          </p:cNvPr>
          <p:cNvSpPr txBox="1"/>
          <p:nvPr/>
        </p:nvSpPr>
        <p:spPr>
          <a:xfrm>
            <a:off x="3677364" y="1931919"/>
            <a:ext cx="26553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</a:rPr>
              <a:t>*</a:t>
            </a:r>
            <a:r>
              <a:rPr lang="ru-RU" sz="2800" dirty="0">
                <a:solidFill>
                  <a:srgbClr val="FF0000"/>
                </a:solidFill>
              </a:rPr>
              <a:t>Что вепсы мастерили из этого материала?</a:t>
            </a:r>
          </a:p>
        </p:txBody>
      </p:sp>
    </p:spTree>
    <p:extLst>
      <p:ext uri="{BB962C8B-B14F-4D97-AF65-F5344CB8AC3E}">
        <p14:creationId xmlns:p14="http://schemas.microsoft.com/office/powerpoint/2010/main" val="12652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22057-8575-B868-19A9-55FB0F0AA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19" y="-461096"/>
            <a:ext cx="2947482" cy="4601183"/>
          </a:xfrm>
        </p:spPr>
        <p:txBody>
          <a:bodyPr/>
          <a:lstStyle/>
          <a:p>
            <a:r>
              <a:rPr lang="ru-RU" dirty="0"/>
              <a:t>Задание №3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706255B-9447-856D-5FAD-477B96DE1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9001" y="2396836"/>
            <a:ext cx="4901671" cy="270007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F188CF-A198-AAB4-1F37-568D45A29245}"/>
              </a:ext>
            </a:extLst>
          </p:cNvPr>
          <p:cNvSpPr txBox="1"/>
          <p:nvPr/>
        </p:nvSpPr>
        <p:spPr>
          <a:xfrm>
            <a:off x="3526631" y="869999"/>
            <a:ext cx="5901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*</a:t>
            </a:r>
            <a:r>
              <a:rPr lang="ru-RU" sz="2400" dirty="0">
                <a:solidFill>
                  <a:srgbClr val="FF0000"/>
                </a:solidFill>
              </a:rPr>
              <a:t>Маша думает, что эти предметы вепсы использовали для охоты на зверя?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А вы как думаете?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DF7FB7-1FDC-FD5C-DCB9-7585B788A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481" y="4230745"/>
            <a:ext cx="4477786" cy="25187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CD4D31-1C02-33EE-FA35-E47D658C7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335818"/>
            <a:ext cx="3429000" cy="35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68480-7725-15B5-87BE-ED825BC0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51" y="-1329267"/>
            <a:ext cx="2947482" cy="6673287"/>
          </a:xfrm>
        </p:spPr>
        <p:txBody>
          <a:bodyPr/>
          <a:lstStyle/>
          <a:p>
            <a:r>
              <a:rPr lang="ru-RU" dirty="0"/>
              <a:t>Творческое задание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1BC43-279C-354E-27FF-81CA74864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910" y="3728155"/>
            <a:ext cx="3651560" cy="29859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BE42FD-756A-56E7-0C5D-3D1EAC189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830" y="971224"/>
            <a:ext cx="3318933" cy="2489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083775-61D7-C983-84A7-3EDCD8C14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701" y="971224"/>
            <a:ext cx="3318933" cy="2489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E6D18E-E0D5-86A1-23A1-F12EB2361D1B}"/>
              </a:ext>
            </a:extLst>
          </p:cNvPr>
          <p:cNvSpPr txBox="1"/>
          <p:nvPr/>
        </p:nvSpPr>
        <p:spPr>
          <a:xfrm>
            <a:off x="3722107" y="452315"/>
            <a:ext cx="432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*</a:t>
            </a:r>
            <a:r>
              <a:rPr lang="ru-RU" dirty="0">
                <a:solidFill>
                  <a:srgbClr val="FF0000"/>
                </a:solidFill>
              </a:rPr>
              <a:t>Слепи из пластилина птичку-свистульку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895A0B-9477-58A9-A646-2A69244DB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17996"/>
            <a:ext cx="3462867" cy="3326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650651-5355-03ED-1449-F57D5F7F4040}"/>
              </a:ext>
            </a:extLst>
          </p:cNvPr>
          <p:cNvSpPr txBox="1"/>
          <p:nvPr/>
        </p:nvSpPr>
        <p:spPr>
          <a:xfrm>
            <a:off x="3582862" y="865099"/>
            <a:ext cx="28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87CAB-9561-EE11-B554-56019F1823B7}"/>
              </a:ext>
            </a:extLst>
          </p:cNvPr>
          <p:cNvSpPr txBox="1"/>
          <p:nvPr/>
        </p:nvSpPr>
        <p:spPr>
          <a:xfrm>
            <a:off x="7741413" y="865099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78E037-8321-B773-751F-7D21E8AC71ED}"/>
              </a:ext>
            </a:extLst>
          </p:cNvPr>
          <p:cNvSpPr txBox="1"/>
          <p:nvPr/>
        </p:nvSpPr>
        <p:spPr>
          <a:xfrm>
            <a:off x="5453909" y="3610001"/>
            <a:ext cx="11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930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859</TotalTime>
  <Words>606</Words>
  <Application>Microsoft Office PowerPoint</Application>
  <PresentationFormat>Широкоэкранный</PresentationFormat>
  <Paragraphs>84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</vt:lpstr>
      <vt:lpstr>Comic Sans MS</vt:lpstr>
      <vt:lpstr>Corbel</vt:lpstr>
      <vt:lpstr>Helvetica Neue</vt:lpstr>
      <vt:lpstr>open sans</vt:lpstr>
      <vt:lpstr>Wingdings 2</vt:lpstr>
      <vt:lpstr>Рамка</vt:lpstr>
      <vt:lpstr>Традиционные занятия вепсов</vt:lpstr>
      <vt:lpstr>Презентация PowerPoint</vt:lpstr>
      <vt:lpstr>Земледелие Животноводство</vt:lpstr>
      <vt:lpstr> Охота Рыболовство</vt:lpstr>
      <vt:lpstr> Ремёсла</vt:lpstr>
      <vt:lpstr>Задание №1</vt:lpstr>
      <vt:lpstr>Задание №2</vt:lpstr>
      <vt:lpstr>Задание №3</vt:lpstr>
      <vt:lpstr>Творческое задание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Традиционные занятия вепсов</dc:title>
  <dc:creator>Andrei Kochetkov</dc:creator>
  <cp:lastModifiedBy>Andrei Kochetkov</cp:lastModifiedBy>
  <cp:revision>10</cp:revision>
  <dcterms:created xsi:type="dcterms:W3CDTF">2022-09-14T13:13:35Z</dcterms:created>
  <dcterms:modified xsi:type="dcterms:W3CDTF">2022-09-30T07:58:31Z</dcterms:modified>
</cp:coreProperties>
</file>