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2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4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6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5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4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8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5169-1B01-49E9-8DB7-46CFAC8BAC4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6C42-A270-486C-8C04-24765CA53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8823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Государственное бюджетное дошкольное образовательное учреждение</a:t>
            </a:r>
            <a:br>
              <a:rPr lang="ru-RU" sz="1800" b="1" dirty="0" smtClean="0"/>
            </a:br>
            <a:r>
              <a:rPr lang="ru-RU" sz="1800" b="1" dirty="0" smtClean="0"/>
              <a:t>детский сад № 22 Василеостровского района Санкт-Петербурга</a:t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3240360" cy="2736304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" name="Объект 7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6912768" cy="4279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3960440" cy="28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6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Торт джигит - 66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2952328" cy="26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zh_53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2808312" cy="25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.siteapi.org/x7SDbnk5FCqT0LdxJiFwOjl8Afg=/fit-in/1024x768/center/top/5c7853cae1b2a24.ru.s.siteapi.org/img/360ef85691d197330f2a257abb2eeef08b71824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7009"/>
            <a:ext cx="30243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zan2.files.wordpress.com/2015/09/59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59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1"/>
          </a:xfr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Речевая игра:</a:t>
            </a: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«Коси коса пока роса»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700808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делятся на 4 подгруппы: </a:t>
            </a:r>
            <a:endParaRPr lang="ru-RU" sz="24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 «коси», 2 говорит «коса», 3 говорит «пока», 4 говорит «роса</a:t>
            </a:r>
            <a:r>
              <a:rPr lang="ru-RU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Тётушка показывает, каким группам надо говорить, в различной последовательности,  например: </a:t>
            </a:r>
            <a:endParaRPr lang="ru-RU" sz="24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Коси, коси, коси, коса, пока, роса, пока, роса» и т. д.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5445224"/>
            <a:ext cx="6336704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 новых встреч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.calameoassets.com/160228174245-c4ade6759147a7618b1e1141288c0bf7/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048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1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908721"/>
            <a:ext cx="449999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У </a:t>
            </a:r>
            <a:r>
              <a:rPr lang="ru-RU" b="1" i="1" dirty="0" err="1" smtClean="0"/>
              <a:t>ижор</a:t>
            </a:r>
            <a:r>
              <a:rPr lang="ru-RU" b="1" i="1" dirty="0" smtClean="0"/>
              <a:t>  сохранялось много праздников, приуроченных к дням различных православных святых. 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Праздники свои </a:t>
            </a:r>
            <a:r>
              <a:rPr lang="ru-RU" b="1" i="1" dirty="0" err="1" smtClean="0"/>
              <a:t>ижоры</a:t>
            </a:r>
            <a:r>
              <a:rPr lang="ru-RU" b="1" i="1" dirty="0" smtClean="0"/>
              <a:t> отмечали "без шуму и ссоры, и если явится кто шумной или бранчливый, то тащат в воду и </a:t>
            </a:r>
            <a:r>
              <a:rPr lang="ru-RU" b="1" i="1" dirty="0" err="1" smtClean="0"/>
              <a:t>окунят</a:t>
            </a:r>
            <a:r>
              <a:rPr lang="ru-RU" b="1" i="1" dirty="0" smtClean="0"/>
              <a:t>, чтоб был смирен".  Традиционные черты ижорского характера: удивительное трудолюбие и стойкость, гостеприимство и сдержанная доброта.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464496" cy="39604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5172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u="sng" dirty="0" smtClean="0"/>
              <a:t>Из календарных праздников особенно почитались Петров день (29/06), Ильин день (20/07), а затем день Флора и Лавра (18/08).</a:t>
            </a:r>
            <a:endParaRPr lang="ru-RU" b="1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2656"/>
            <a:ext cx="8964488" cy="132343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Календарные праздники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7563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424936" cy="113877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</a:rPr>
              <a:t>Пэдро</a:t>
            </a:r>
            <a:r>
              <a:rPr lang="ru-RU" sz="2400" b="1" i="1" dirty="0" smtClean="0">
                <a:solidFill>
                  <a:srgbClr val="002060"/>
                </a:solidFill>
              </a:rPr>
              <a:t> (Петров день, день св. апостолов Петра и Павла) - 12 июля (29 июня по ст. стилю)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  <p:pic>
        <p:nvPicPr>
          <p:cNvPr id="3" name="Picture 2" descr="В день святых Петра и Павла Я хочу вам пожелать, Пусть в душе огромной ваше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022418" cy="19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42.userapi.com/impf/c858232/v858232011/1399e/6bWb1YCJngs.jpg?size=1024x794&amp;quality=96&amp;sign=f295ce8d1457122212ebb7ca2748c71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968552" cy="302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8104" y="1052737"/>
            <a:ext cx="30963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этот день посещали священные рощи, куда приносили еду и питьё, умывались водой из трёх ключей, хозяйки готовили разные угощения – пироги, мясные блюда, кулебяки и многое другое. На пиршества приглашали бедных соседей и родственников, нищих и странников.</a:t>
            </a:r>
            <a:endParaRPr lang="ru-RU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18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етров день в 2022 году - традиции праздника Петра и Павла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2416"/>
            <a:ext cx="2232248" cy="233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32310"/>
            <a:ext cx="4248471" cy="30650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8024" y="1097593"/>
            <a:ext cx="40324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В этот день принято веселиться. 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ночь на Петров день  зажигали костры, прыгали через них. По карельской традиции праздник начинается со службы в часовне Святого Власа, после которой проходит Петровская ярмарка веселья: конкурсы, игры, традиционная карельская уха, калитки, а еще   можно было купить диковинные товары. В ночь на Петров день также зажигали костры, прыгали через них. 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Сценарий праздника « Петров день» В центре деревни из радиорубки зву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62415"/>
            <a:ext cx="2124237" cy="233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27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День Петра и Павла в 2022 году: какого числа праздник, приметы и обычаи на  Петров де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1" y="404663"/>
            <a:ext cx="3908041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етра и Павла 2022: какого числа, история, традиции, что нельзя дел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862401" cy="326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620688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народном календаре славян Петров день - это время окончания «купальских празднований» и летних свадеб, прощание с весной, первая прополка и подготовка к сенокосу. 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57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59.userapi.com/impf/c824604/v824604644/b5781/wyNKQEk3OxY.jpg?size=864x780&amp;quality=96&amp;sign=f0aacdaa094c3e0060f924e6cb8d684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5544616" cy="55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764704"/>
            <a:ext cx="2736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праздник почитался рыбаками, потому что святого апостола они</a:t>
            </a:r>
            <a:endParaRPr lang="ru-RU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считали своим покровителем, оттого ещё этот день называли «ловецким» праздником. </a:t>
            </a:r>
            <a:endParaRPr lang="ru-RU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Петров день отмечался два-три дня.</a:t>
            </a:r>
            <a:endParaRPr lang="ru-RU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93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84034" y="2669342"/>
            <a:ext cx="2147082" cy="1928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Петров день, день св. апостолов Петра и Павла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75856" y="692697"/>
            <a:ext cx="223224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Календарные праздники ижорского народа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43608" y="404664"/>
            <a:ext cx="1514034" cy="1047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Ильин день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56176" y="404664"/>
            <a:ext cx="1569209" cy="1106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день Флора и Лавра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3568" y="4509120"/>
            <a:ext cx="3104159" cy="1768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посещали священные рощи, куда приносили еду и питьё, умывались водой из трех ключей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52120" y="1556792"/>
            <a:ext cx="349188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озяйки готовили разные угощения.  На пиршества приглашали бедных соседей и родственников, нищих и странников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" y="1575582"/>
            <a:ext cx="3137880" cy="2501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окончания «купальских празднований» и летних свадеб, прощание с весной, первая прополка и подготовка к сенокосу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131630" y="4564199"/>
            <a:ext cx="2914650" cy="1607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праздник почитался рыбаками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458603">
            <a:off x="5473915" y="1017252"/>
            <a:ext cx="725183" cy="3535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1290429">
            <a:off x="2435282" y="1040788"/>
            <a:ext cx="872970" cy="3932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83742" y="2324682"/>
            <a:ext cx="270100" cy="344660"/>
          </a:xfrm>
          <a:prstGeom prst="downArrow">
            <a:avLst>
              <a:gd name="adj1" fmla="val 57812"/>
              <a:gd name="adj2" fmla="val 534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759718">
            <a:off x="5419002" y="3228146"/>
            <a:ext cx="598784" cy="405812"/>
          </a:xfrm>
          <a:prstGeom prst="rightArrow">
            <a:avLst>
              <a:gd name="adj1" fmla="val 53537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694254">
            <a:off x="2856490" y="3228597"/>
            <a:ext cx="598784" cy="417729"/>
          </a:xfrm>
          <a:prstGeom prst="rightArrow">
            <a:avLst>
              <a:gd name="adj1" fmla="val 53537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631293">
            <a:off x="5001151" y="4395277"/>
            <a:ext cx="598784" cy="405812"/>
          </a:xfrm>
          <a:prstGeom prst="rightArrow">
            <a:avLst>
              <a:gd name="adj1" fmla="val 53537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8464201">
            <a:off x="3169249" y="4309928"/>
            <a:ext cx="598784" cy="405812"/>
          </a:xfrm>
          <a:prstGeom prst="rightArrow">
            <a:avLst>
              <a:gd name="adj1" fmla="val 53537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96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4504" y="404664"/>
            <a:ext cx="5904656" cy="7078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Игра «Что лишнее»</a:t>
            </a:r>
          </a:p>
        </p:txBody>
      </p:sp>
      <p:pic>
        <p:nvPicPr>
          <p:cNvPr id="4" name="Picture 22" descr="https://slavtradition.com/images/svodki/2022/02/22/38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7" y="1124744"/>
            <a:ext cx="324568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https://xn----stb8d.xn--p1ai/wp-content/gallery/107/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1683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Народы Ленинградской области. 5. Ижора, люди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16835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3206213" cy="24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87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411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Государственное бюджетное дошкольное образовательное учреждение детский сад № 22 Василеостровского района Санкт-Петербурга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Речевая игра:  «Коси коса пока роса»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22 Василеостровского района Санкт-Петербурга</dc:title>
  <dc:creator>Эльмира Мотигулина</dc:creator>
  <cp:lastModifiedBy>Renat Motigulin</cp:lastModifiedBy>
  <cp:revision>19</cp:revision>
  <dcterms:created xsi:type="dcterms:W3CDTF">2022-11-28T17:11:00Z</dcterms:created>
  <dcterms:modified xsi:type="dcterms:W3CDTF">2022-11-29T14:48:53Z</dcterms:modified>
</cp:coreProperties>
</file>