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80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507A4-4A26-472C-82D9-AA7DC02FA36C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5AB02-7DDC-4B64-9E04-5B7E25311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475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5AB02-7DDC-4B64-9E04-5B7E25311A9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197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9A77F-B087-651A-8E07-18D2BE60D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1AE556-F417-EEC8-B6D6-5F07FA396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C6DB7F-58B9-E1EF-1467-56D9739C1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484-E696-4126-95A2-3605B35FBA10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2982A-CBCF-01E5-F3A1-7A4442F9F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9826E3-700F-E333-1CDC-8C6097E42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7A7-F21A-4A48-9A5D-E1B7136F7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9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B32FED-ED6B-6E85-F33E-8E517442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4B73B9-068E-287D-EFA5-1733B679F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E8DFD7-766E-4A94-A175-A221397AA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484-E696-4126-95A2-3605B35FBA10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6FBA9F-ADB6-E5E2-885F-E8714C32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C42B22-A2D9-2DA8-6D2D-A99A3847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7A7-F21A-4A48-9A5D-E1B7136F7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63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DCD4A36-7952-0B7D-37F8-C625A14193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044786-D586-B537-70AF-EAFECEC38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3A8213-4490-E542-7B87-B47B5631D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484-E696-4126-95A2-3605B35FBA10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6DE17A-1432-70A6-6D3C-8728FD2F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5F10AB-3C61-4253-220E-6A86817FE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7A7-F21A-4A48-9A5D-E1B7136F7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6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BD1F64-D9EF-A145-4151-69C3A686E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FF6D38-76B2-222F-F714-383AC77EC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7902D5-0126-5A18-A4ED-6BAB3B185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484-E696-4126-95A2-3605B35FBA10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04342D-2804-17A4-34D2-A1F3868C4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D6643-7928-4ED6-BFD8-965CF82EE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7A7-F21A-4A48-9A5D-E1B7136F7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78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25CB46-5730-DF6D-C1C9-258C831D9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6DDE43-881F-250C-2597-96B50516C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DBF89B-15C8-F8D7-381C-E68498B46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484-E696-4126-95A2-3605B35FBA10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838F63-B998-AB21-8831-64A9D5E4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1C24F1-131E-42B0-D281-4B4BE97DC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7A7-F21A-4A48-9A5D-E1B7136F7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18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A78F2-DCFC-9169-C773-CC9163ED7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CB5A51-9F99-24D4-E940-F5804017E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B70348-2642-37B9-5B69-DE6117B99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870676-8767-EF5E-2444-6727EE265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484-E696-4126-95A2-3605B35FBA10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AEB513-6697-FE83-7C0F-B8F79F120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1BD5D6-8DD5-4CE9-81CB-049D4183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7A7-F21A-4A48-9A5D-E1B7136F7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66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1F4D4-F110-6200-EB93-1B09A5DD0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21A4B2-217A-6F35-B4CB-085D2BC58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DECB8A-095C-D363-B852-173E6455B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248A99-9A10-3755-9D23-E1C38A2EE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81C5021-7801-987E-CFD0-3F66A2E85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AB7332-BAB3-A965-082E-1C4D17C4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484-E696-4126-95A2-3605B35FBA10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6925EDA-4E6C-2941-9F58-F83853646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2F1F15-F4A0-13CF-074F-C3EE42E96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7A7-F21A-4A48-9A5D-E1B7136F7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03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A72EA-BD1C-40D9-F73B-3E0938F1F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41F318B-8238-DB6F-06D3-A7FA1F9CE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484-E696-4126-95A2-3605B35FBA10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9809362-A1EE-73F9-C46C-396F1E566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80A2DDA-B9F9-519D-EFB9-8556BF6DE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7A7-F21A-4A48-9A5D-E1B7136F7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71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D8C89F-803E-36BA-CB7F-9F68D77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484-E696-4126-95A2-3605B35FBA10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5FDA6E6-67CF-EF18-9414-5C20AAB93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5BE1CA-5CB5-F483-27FC-F11D83254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7A7-F21A-4A48-9A5D-E1B7136F7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80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EAD01-7FB5-F48A-D6CA-0C73EACF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84A01B-8363-8701-B378-A7DC88C35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8BE1F0-6D8C-C65C-1ABE-2F8BF791D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BD7885-E50D-3D3B-1DA7-576721935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484-E696-4126-95A2-3605B35FBA10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3D2926-65A0-9783-5B75-5071DB0BB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B8263A-AF9D-03D8-253F-8FA35891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7A7-F21A-4A48-9A5D-E1B7136F7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49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B35AFC-5D33-7B10-08D5-9A46436EE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27C713B-72A8-1E58-89A8-3DE4482CD1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E8DAA4-DA8C-C9E5-7A47-2B9065D59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3BAE7B-F274-7547-2305-9AD632CE2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484-E696-4126-95A2-3605B35FBA10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637D11-E364-A978-C71F-0F4989015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E0A022-0CB5-7F99-94B0-059700DC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7A7-F21A-4A48-9A5D-E1B7136F7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82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87007C-B552-5A60-1502-549C8A2DA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5BA61D-D071-66AD-E58B-491FACF18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7A00F6-11BB-CA98-B318-E1B4995701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14484-E696-4126-95A2-3605B35FBA10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C3500F-F446-A311-EC16-AB799A54B5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0A539A-C5B4-4AC1-997D-7FD00C0ED4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277A7-F21A-4A48-9A5D-E1B7136F7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97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56AAE6-AC69-A985-695C-17AFC9A3A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3C7F1B-5DA1-FFEC-0128-F2E3084B9288}"/>
              </a:ext>
            </a:extLst>
          </p:cNvPr>
          <p:cNvSpPr txBox="1"/>
          <p:nvPr/>
        </p:nvSpPr>
        <p:spPr>
          <a:xfrm>
            <a:off x="749300" y="419100"/>
            <a:ext cx="1089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latin typeface="Georgia" panose="02040502050405020303" pitchFamily="18" charset="0"/>
              </a:rPr>
              <a:t>Мастер-класс </a:t>
            </a:r>
          </a:p>
          <a:p>
            <a:pPr algn="ctr"/>
            <a:r>
              <a:rPr lang="ru-RU" sz="2000" i="1" dirty="0">
                <a:latin typeface="Georgia" panose="02040502050405020303" pitchFamily="18" charset="0"/>
              </a:rPr>
              <a:t>«Детская субкультура: игры современных детей»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6AA4D6-4315-E007-369E-CAE627C4396C}"/>
              </a:ext>
            </a:extLst>
          </p:cNvPr>
          <p:cNvSpPr txBox="1"/>
          <p:nvPr/>
        </p:nvSpPr>
        <p:spPr>
          <a:xfrm>
            <a:off x="8248650" y="3823215"/>
            <a:ext cx="379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Georgia" panose="02040502050405020303" pitchFamily="18" charset="0"/>
              </a:rPr>
              <a:t>Выполнила: педагог ГБДОУ №31 Василеостровского р-на </a:t>
            </a:r>
          </a:p>
          <a:p>
            <a:r>
              <a:rPr lang="ru-RU" i="1" dirty="0" err="1">
                <a:latin typeface="Georgia" panose="02040502050405020303" pitchFamily="18" charset="0"/>
              </a:rPr>
              <a:t>г.Санкт</a:t>
            </a:r>
            <a:r>
              <a:rPr lang="ru-RU" i="1" dirty="0">
                <a:latin typeface="Georgia" panose="02040502050405020303" pitchFamily="18" charset="0"/>
              </a:rPr>
              <a:t>-Петербург»</a:t>
            </a:r>
          </a:p>
          <a:p>
            <a:r>
              <a:rPr lang="ru-RU" i="1" dirty="0">
                <a:latin typeface="Georgia" panose="02040502050405020303" pitchFamily="18" charset="0"/>
              </a:rPr>
              <a:t>Зимина К.А.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27C33B-11FB-5DB4-5C83-106B72E25CB0}"/>
              </a:ext>
            </a:extLst>
          </p:cNvPr>
          <p:cNvSpPr txBox="1"/>
          <p:nvPr/>
        </p:nvSpPr>
        <p:spPr>
          <a:xfrm>
            <a:off x="1682750" y="1988759"/>
            <a:ext cx="8826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>
                <a:latin typeface="Georgia" panose="02040502050405020303" pitchFamily="18" charset="0"/>
              </a:rPr>
              <a:t>Влияние интернет-контента на игры современных детей</a:t>
            </a:r>
          </a:p>
        </p:txBody>
      </p:sp>
    </p:spTree>
    <p:extLst>
      <p:ext uri="{BB962C8B-B14F-4D97-AF65-F5344CB8AC3E}">
        <p14:creationId xmlns:p14="http://schemas.microsoft.com/office/powerpoint/2010/main" val="1131151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56AAE6-AC69-A985-695C-17AFC9A3A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C80D3C-BD3C-292F-85EC-0CF75F88B661}"/>
              </a:ext>
            </a:extLst>
          </p:cNvPr>
          <p:cNvSpPr txBox="1"/>
          <p:nvPr/>
        </p:nvSpPr>
        <p:spPr>
          <a:xfrm>
            <a:off x="774700" y="355600"/>
            <a:ext cx="68224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Georgia" panose="02040502050405020303" pitchFamily="18" charset="0"/>
              </a:rPr>
              <a:t>Современного ребенка нельзя представить без смартфона или планшета в руках. К сожалению, очень многие родители с раннего возраста предоставляют ребенку доступ к гаджетам, зачастую даже не контролируя то, что ребенок смотрит.</a:t>
            </a:r>
          </a:p>
          <a:p>
            <a:r>
              <a:rPr lang="ru-RU" sz="2000" dirty="0">
                <a:latin typeface="Georgia" panose="02040502050405020303" pitchFamily="18" charset="0"/>
              </a:rPr>
              <a:t>В феврале 2024 года, в нашем саду было проведено исследование по информационной безопасности, в ходе которого выяснилось, что количество времени, проводимого ребенком  за экраном смартфона растет от года к году, а родители зачастую пассивны или малоактивны в плане контроля контента.</a:t>
            </a:r>
          </a:p>
          <a:p>
            <a:endParaRPr lang="ru-RU" sz="2000" dirty="0">
              <a:latin typeface="Georgia" panose="02040502050405020303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D0E56C-4717-980D-92DE-2B194F4C7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657" y="355600"/>
            <a:ext cx="4516243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901ED8-2687-2E22-93C5-E63CA1E262C0}"/>
              </a:ext>
            </a:extLst>
          </p:cNvPr>
          <p:cNvSpPr txBox="1"/>
          <p:nvPr/>
        </p:nvSpPr>
        <p:spPr>
          <a:xfrm>
            <a:off x="863600" y="3932386"/>
            <a:ext cx="105537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anose="02040502050405020303" pitchFamily="18" charset="0"/>
              </a:rPr>
              <a:t>Но именно  то, что дети видят в мультфильмах, роликах на различных интернет-платформах и определяет во многом их игры.</a:t>
            </a:r>
          </a:p>
        </p:txBody>
      </p:sp>
    </p:spTree>
    <p:extLst>
      <p:ext uri="{BB962C8B-B14F-4D97-AF65-F5344CB8AC3E}">
        <p14:creationId xmlns:p14="http://schemas.microsoft.com/office/powerpoint/2010/main" val="3352325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56AAE6-AC69-A985-695C-17AFC9A3A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933153-D859-0AF6-ADAD-7BF07CEF3AB1}"/>
              </a:ext>
            </a:extLst>
          </p:cNvPr>
          <p:cNvSpPr txBox="1"/>
          <p:nvPr/>
        </p:nvSpPr>
        <p:spPr>
          <a:xfrm>
            <a:off x="457200" y="256392"/>
            <a:ext cx="66294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Georgia" panose="02040502050405020303" pitchFamily="18" charset="0"/>
              </a:rPr>
              <a:t>Сюжетно-ролевые игры девочек</a:t>
            </a:r>
          </a:p>
          <a:p>
            <a:r>
              <a:rPr lang="ru-RU" sz="2000" dirty="0">
                <a:latin typeface="Georgia" panose="02040502050405020303" pitchFamily="18" charset="0"/>
              </a:rPr>
              <a:t>Весь учебный год я наблюдала за сюжетно-ролевыми играми в свое группе (дети 5-6 лет).</a:t>
            </a:r>
          </a:p>
          <a:p>
            <a:r>
              <a:rPr lang="ru-RU" sz="2000" dirty="0">
                <a:latin typeface="Georgia" panose="02040502050405020303" pitchFamily="18" charset="0"/>
              </a:rPr>
              <a:t>И вот что отметила: большинство сюжетов для своих игр дети берут исходя из того какие мультфильмы они смотрят.</a:t>
            </a:r>
          </a:p>
          <a:p>
            <a:r>
              <a:rPr lang="ru-RU" sz="2000" dirty="0">
                <a:latin typeface="Georgia" panose="02040502050405020303" pitchFamily="18" charset="0"/>
              </a:rPr>
              <a:t>Для девочек характерны игры по мотивам таких мультфильмов как: «Сказочный патруль», «Клуб </a:t>
            </a:r>
            <a:r>
              <a:rPr lang="ru-RU" sz="2000" dirty="0" err="1">
                <a:latin typeface="Georgia" panose="02040502050405020303" pitchFamily="18" charset="0"/>
              </a:rPr>
              <a:t>Винкс</a:t>
            </a:r>
            <a:r>
              <a:rPr lang="ru-RU" sz="2000" dirty="0">
                <a:latin typeface="Georgia" panose="02040502050405020303" pitchFamily="18" charset="0"/>
              </a:rPr>
              <a:t>- Школа волшебниц», «</a:t>
            </a:r>
            <a:r>
              <a:rPr lang="ru-RU" sz="2000" dirty="0" err="1">
                <a:latin typeface="Georgia" panose="02040502050405020303" pitchFamily="18" charset="0"/>
              </a:rPr>
              <a:t>Энчантималс</a:t>
            </a:r>
            <a:r>
              <a:rPr lang="ru-RU" sz="2000" dirty="0">
                <a:latin typeface="Georgia" panose="02040502050405020303" pitchFamily="18" charset="0"/>
              </a:rPr>
              <a:t>».</a:t>
            </a:r>
          </a:p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AAC8A0A-43BE-5600-6469-48B4ED72F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754" y="-177285"/>
            <a:ext cx="3968547" cy="366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130331D-1638-EB6E-36E5-D8E798139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310" y="3258743"/>
            <a:ext cx="6010606" cy="338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95ADBDA-20F8-0424-584E-556763BC4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56" y="3220643"/>
            <a:ext cx="5409544" cy="338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455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56AAE6-AC69-A985-695C-17AFC9A3A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83941A-B5B6-E375-F608-516022AA2347}"/>
              </a:ext>
            </a:extLst>
          </p:cNvPr>
          <p:cNvSpPr txBox="1"/>
          <p:nvPr/>
        </p:nvSpPr>
        <p:spPr>
          <a:xfrm>
            <a:off x="152400" y="263991"/>
            <a:ext cx="1132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Georgia" panose="02040502050405020303" pitchFamily="18" charset="0"/>
              </a:rPr>
              <a:t>Сюжеты игр состоят в том, что девочки берут на себя роль одной из героинь мультфильма и далее спасают какого-то героя, или помогают кому-то.</a:t>
            </a:r>
          </a:p>
          <a:p>
            <a:endParaRPr lang="ru-RU" sz="2000" dirty="0">
              <a:latin typeface="Georgia" panose="02040502050405020303" pitchFamily="18" charset="0"/>
            </a:endParaRPr>
          </a:p>
          <a:p>
            <a:r>
              <a:rPr lang="ru-RU" sz="2000" dirty="0">
                <a:latin typeface="Georgia" panose="02040502050405020303" pitchFamily="18" charset="0"/>
              </a:rPr>
              <a:t>Также девочки могут играть в сюжетно-ролевые игры: больница, магазин, салон красоты.</a:t>
            </a:r>
          </a:p>
          <a:p>
            <a:endParaRPr lang="ru-RU" sz="2000" dirty="0">
              <a:latin typeface="Georgia" panose="02040502050405020303" pitchFamily="18" charset="0"/>
            </a:endParaRPr>
          </a:p>
          <a:p>
            <a:endParaRPr lang="ru-RU" sz="2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57A9AD2-492D-467D-2E9C-E1C13F632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9B28877-584D-7FCF-4E5D-89355F900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083" y="1863863"/>
            <a:ext cx="3284699" cy="364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C3046B1-7251-6279-3BCC-A1C8B88B4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933" y="1790044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183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56AAE6-AC69-A985-695C-17AFC9A3A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207567-4C99-16E6-7A78-9EC1F10C5341}"/>
              </a:ext>
            </a:extLst>
          </p:cNvPr>
          <p:cNvSpPr txBox="1"/>
          <p:nvPr/>
        </p:nvSpPr>
        <p:spPr>
          <a:xfrm>
            <a:off x="234950" y="266184"/>
            <a:ext cx="6184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Georgia" panose="02040502050405020303" pitchFamily="18" charset="0"/>
              </a:rPr>
              <a:t>Сюжетно-ролевые игры мальчиков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5FA74F-CE6E-CEB4-9BD3-020EDD11BD74}"/>
              </a:ext>
            </a:extLst>
          </p:cNvPr>
          <p:cNvSpPr txBox="1"/>
          <p:nvPr/>
        </p:nvSpPr>
        <p:spPr>
          <a:xfrm>
            <a:off x="444500" y="977900"/>
            <a:ext cx="10248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eorgia" panose="02040502050405020303" pitchFamily="18" charset="0"/>
              </a:rPr>
              <a:t>В сюжетно-ролевых играх мальчиков моей группы больше наблюдается агрессивных, контактных игр. Связано это с тем, что и контент, который поглощают дети, по моим наблюдениям более агрессивный. Среди мультиков, которые смотрят дети есть такие как: «</a:t>
            </a:r>
            <a:r>
              <a:rPr lang="ru-RU" dirty="0" err="1">
                <a:latin typeface="Georgia" panose="02040502050405020303" pitchFamily="18" charset="0"/>
              </a:rPr>
              <a:t>Скибидитуалет</a:t>
            </a:r>
            <a:r>
              <a:rPr lang="ru-RU" dirty="0">
                <a:latin typeface="Georgia" panose="02040502050405020303" pitchFamily="18" charset="0"/>
              </a:rPr>
              <a:t>», «</a:t>
            </a:r>
            <a:r>
              <a:rPr lang="ru-RU" dirty="0" err="1">
                <a:latin typeface="Georgia" panose="02040502050405020303" pitchFamily="18" charset="0"/>
              </a:rPr>
              <a:t>Сиреноголовый</a:t>
            </a:r>
            <a:r>
              <a:rPr lang="ru-RU" dirty="0">
                <a:latin typeface="Georgia" panose="02040502050405020303" pitchFamily="18" charset="0"/>
              </a:rPr>
              <a:t>» и проч. А также мальчики часто играют на смартфонах или смотрят записи агрессивных игр.</a:t>
            </a:r>
          </a:p>
          <a:p>
            <a:r>
              <a:rPr lang="ru-RU" dirty="0">
                <a:latin typeface="Georgia" panose="02040502050405020303" pitchFamily="18" charset="0"/>
              </a:rPr>
              <a:t>Сюжеты таких игр довольно просты: есть отрицательный герой, который убивает или съедает других, он на них охотится. </a:t>
            </a:r>
          </a:p>
          <a:p>
            <a:r>
              <a:rPr lang="ru-RU" dirty="0">
                <a:latin typeface="Georgia" panose="02040502050405020303" pitchFamily="18" charset="0"/>
              </a:rPr>
              <a:t>Вторую часть игр составляют игры с различными современными игрушками, которые также есть в анимированных мультфильмах или передачах, которые дети приносят из дома. Такие как: </a:t>
            </a:r>
            <a:r>
              <a:rPr lang="ru-RU" dirty="0" err="1">
                <a:latin typeface="Georgia" panose="02040502050405020303" pitchFamily="18" charset="0"/>
              </a:rPr>
              <a:t>скричеры</a:t>
            </a:r>
            <a:r>
              <a:rPr lang="ru-RU" dirty="0">
                <a:latin typeface="Georgia" panose="02040502050405020303" pitchFamily="18" charset="0"/>
              </a:rPr>
              <a:t>, Инфинити -Надо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8922507-4075-3791-ED3F-0E769AF52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3874829"/>
            <a:ext cx="5149850" cy="289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A5FF8B1-FB8D-D427-7414-3A35D5458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916" y="3874828"/>
            <a:ext cx="5146384" cy="289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291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56AAE6-AC69-A985-695C-17AFC9A3A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2572F9-4A24-DC1F-02B5-565908A379C3}"/>
              </a:ext>
            </a:extLst>
          </p:cNvPr>
          <p:cNvSpPr txBox="1"/>
          <p:nvPr/>
        </p:nvSpPr>
        <p:spPr>
          <a:xfrm>
            <a:off x="1092200" y="431800"/>
            <a:ext cx="1008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Однако если детей замотивировать, то они с удовольствием занимаются и конструированием (построить город, гараж, дом и т.п.)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D36CC7D-6470-9CEA-129F-809F2A007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139686"/>
            <a:ext cx="7023100" cy="384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060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56AAE6-AC69-A985-695C-17AFC9A3A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781E53-9C5E-922F-5662-678CFBBE8A7C}"/>
              </a:ext>
            </a:extLst>
          </p:cNvPr>
          <p:cNvSpPr txBox="1"/>
          <p:nvPr/>
        </p:nvSpPr>
        <p:spPr>
          <a:xfrm>
            <a:off x="1524000" y="546100"/>
            <a:ext cx="803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Georgia" panose="02040502050405020303" pitchFamily="18" charset="0"/>
              </a:rPr>
              <a:t>Подвижные игры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8E73C5-930F-A795-6FBF-F2B046C40508}"/>
              </a:ext>
            </a:extLst>
          </p:cNvPr>
          <p:cNvSpPr txBox="1"/>
          <p:nvPr/>
        </p:nvSpPr>
        <p:spPr>
          <a:xfrm>
            <a:off x="495300" y="1244600"/>
            <a:ext cx="538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Georgia" panose="02040502050405020303" pitchFamily="18" charset="0"/>
              </a:rPr>
              <a:t>Подвижными играми дети занимаются на прогулке и здесь часто происходит объединение групп девочек и мальчиков.</a:t>
            </a:r>
          </a:p>
          <a:p>
            <a:r>
              <a:rPr lang="ru-RU" sz="2000" dirty="0">
                <a:latin typeface="Georgia" panose="02040502050405020303" pitchFamily="18" charset="0"/>
              </a:rPr>
              <a:t>Подвижные игры такие как догонялки, прятки, «Море волнуется раз», «Путаница», «Иди-замри» и т.п.</a:t>
            </a:r>
          </a:p>
          <a:p>
            <a:r>
              <a:rPr lang="ru-RU" sz="2000" dirty="0">
                <a:latin typeface="Georgia" panose="02040502050405020303" pitchFamily="18" charset="0"/>
              </a:rPr>
              <a:t>Часто дети придумывают самостоятельные игры, опять же на основе каких-то мультфильмов.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1DED21D-8A3D-679D-59AE-7CC30B270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776932"/>
            <a:ext cx="57404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737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56AAE6-AC69-A985-695C-17AFC9A3A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3CF920-3FAB-7A7E-6BCD-09CE82D34FA4}"/>
              </a:ext>
            </a:extLst>
          </p:cNvPr>
          <p:cNvSpPr txBox="1"/>
          <p:nvPr/>
        </p:nvSpPr>
        <p:spPr>
          <a:xfrm>
            <a:off x="304800" y="622300"/>
            <a:ext cx="1125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Georgia" panose="02040502050405020303" pitchFamily="18" charset="0"/>
              </a:rPr>
              <a:t>Исходя из вышеперечисленного, можно сказать. Что игры современных детей отличаются разнообразием, которое определяет в основном то, что они смотрят на смартфонах и планшетах. Зачастую детям сложно придумать самостоятельный сюжет игры, увеличилось количество агрессивных игры и персонажей. Задача педагога в этих условиях стараться развивать творческое начало детей, учить их придумывать и воплощать сюжеты. Этому в значительной мере способствует театрализованная деятельность, совместные игры с детьми, чтение книг.</a:t>
            </a:r>
          </a:p>
        </p:txBody>
      </p:sp>
    </p:spTree>
    <p:extLst>
      <p:ext uri="{BB962C8B-B14F-4D97-AF65-F5344CB8AC3E}">
        <p14:creationId xmlns:p14="http://schemas.microsoft.com/office/powerpoint/2010/main" val="17434706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516</Words>
  <Application>Microsoft Office PowerPoint</Application>
  <PresentationFormat>Широкоэкранный</PresentationFormat>
  <Paragraphs>27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roma</dc:creator>
  <cp:lastModifiedBy>roma</cp:lastModifiedBy>
  <cp:revision>1</cp:revision>
  <dcterms:created xsi:type="dcterms:W3CDTF">2024-04-08T11:47:57Z</dcterms:created>
  <dcterms:modified xsi:type="dcterms:W3CDTF">2024-04-08T14:39:23Z</dcterms:modified>
</cp:coreProperties>
</file>