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7" r:id="rId9"/>
    <p:sldId id="266" r:id="rId10"/>
    <p:sldId id="263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1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BF0C-2EA8-4362-9640-D75E005ADF9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091A-F6CC-4368-90D9-29F83B2F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8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BF0C-2EA8-4362-9640-D75E005ADF9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091A-F6CC-4368-90D9-29F83B2F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59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BF0C-2EA8-4362-9640-D75E005ADF9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091A-F6CC-4368-90D9-29F83B2F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BF0C-2EA8-4362-9640-D75E005ADF9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091A-F6CC-4368-90D9-29F83B2F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6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BF0C-2EA8-4362-9640-D75E005ADF9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091A-F6CC-4368-90D9-29F83B2F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01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BF0C-2EA8-4362-9640-D75E005ADF9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091A-F6CC-4368-90D9-29F83B2F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32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BF0C-2EA8-4362-9640-D75E005ADF9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091A-F6CC-4368-90D9-29F83B2F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6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BF0C-2EA8-4362-9640-D75E005ADF9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091A-F6CC-4368-90D9-29F83B2F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7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BF0C-2EA8-4362-9640-D75E005ADF9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091A-F6CC-4368-90D9-29F83B2F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64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BF0C-2EA8-4362-9640-D75E005ADF9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091A-F6CC-4368-90D9-29F83B2F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4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BF0C-2EA8-4362-9640-D75E005ADF9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091A-F6CC-4368-90D9-29F83B2F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3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1BF0C-2EA8-4362-9640-D75E005ADF9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A091A-F6CC-4368-90D9-29F83B2F2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1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08720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Ознакомление дошкольников с</a:t>
            </a:r>
          </a:p>
          <a:p>
            <a:pPr algn="ctr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культурой коренных малочисленных народов России: водь Ленинградской области.</a:t>
            </a:r>
          </a:p>
          <a:p>
            <a:pPr algn="ctr"/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346" y="2967335"/>
            <a:ext cx="8239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ВОДЬСКИЙ  ДОМОВОЙ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479715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ГБДОУ №37 Василеостровского района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Якутина Галина Ивановна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20688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Дед  хозяйственный такой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Старый, добрый, небольшой.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Сказки сказывать могу,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Охраняю от беды, 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Чтобы в доме был покой,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Рад стараться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(……)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98344"/>
            <a:ext cx="4176464" cy="326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848" y="1004019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45" y="2276872"/>
            <a:ext cx="3115917" cy="41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всех народов во все времена были существа, хранившие дом от беды и невзгод. В русской мифологи их называют Домовыми. Рисунки Домовых во всех народах разные, одни добрые, милые старички или животные, другие в облике животных хитрые. Люди благоговейно относятся к домовому.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46278"/>
            <a:ext cx="2808312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56" y="3546278"/>
            <a:ext cx="359368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многонациональная культура.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народность проживающая на территории России стремится сохранить свой язык, традиции,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обычаи, национальность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костюмы, музыку, промысел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3600400" cy="3337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96952"/>
            <a:ext cx="2376264" cy="33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Чем один народ	отличается от другого?			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Каждая народность хранит свою культуру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национальные традиции и обычаи,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самое главное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язык. У каждого народа свои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сказки 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вышивают разные узоры, даже дома строят разные.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77681"/>
            <a:ext cx="2622798" cy="2622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35" y="3598982"/>
            <a:ext cx="3510575" cy="27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Народ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«Водь» - это один из древних народа, который проживает в Ленинградской области (Кингисепский район.)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«водь» в переводе с водьского значит «клин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Скорее всего речь идет о треугольниках которые вышивали на одежде в качестве отличительных знаков. Води единственный народ, который сохраняет свои древние верования, традиции и обычаи. Этот народ по-прежнему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покланяется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старым деревьям, огромным камням, родникам-колодцам.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980485"/>
            <a:ext cx="2376264" cy="17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4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Водьские деревни мир таинства, где все одушевлено. В каждом доме живут духи, которые помогают в семье в хозяйстве.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Домовой-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мифологический персонаж.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212975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Поместья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мирного незримый покровитель.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Тебя молю мой добрый домовой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Храни селенья, лес, и дикий садик мой,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 скромную семью мою обитель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А.С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Пушкин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618" y="4279472"/>
            <a:ext cx="1935677" cy="2348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15576"/>
            <a:ext cx="1883701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6672"/>
            <a:ext cx="828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Домовые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озорные и шкодные  духи. Они могут пошуметь, погреметь, что-нибудь утащить, хозяев попугать. Но если уважишь домового, угощение ему выставишь- лучшего помощника не найти. Он и по хозяйству управится, и за домашней живностью приглядит и от пожара убережет, и в болезни поможет.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Вечный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хлопотун ворчливый, но заботливый и добрый.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Домового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приглашают такими словами.</a:t>
            </a:r>
          </a:p>
          <a:p>
            <a:pPr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«Хозяюшка наш господин милостивый!</a:t>
            </a:r>
          </a:p>
          <a:p>
            <a:pPr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Смилуйся хозяюшка, пойдем в наш дом, на новый богатый двор, на новое жилье, на новое бытье, на новое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богатство.»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1780" y="548680"/>
            <a:ext cx="60846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ЗАГАДКИ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Домовой живет под печкой.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ночь выходит на крылечко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Днем он милый, как букашка.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вообще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очаровашка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284984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Как в одной сторонке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 маленькой избенке.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Жил был - не  котенок,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Жил был – не мышонок,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Даже не ребенок –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(……)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284984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Чтобы мир был и лады –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Охраняю от беды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Чтобы в доме был покой,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Рад стараться, я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(… …)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60" y="5100866"/>
            <a:ext cx="2210335" cy="156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5400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счастье полон дом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Царит радость и покой.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Зло обходит стороной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Кто же в доме том живет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Говорят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он дом охраняет.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Бережет жильцов в нем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 детками, животными играет,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Но порой,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кого-нибудь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пугает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49" y="404664"/>
            <a:ext cx="2343002" cy="3160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78" y="4149080"/>
            <a:ext cx="3103345" cy="22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475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11</cp:revision>
  <dcterms:created xsi:type="dcterms:W3CDTF">2022-10-24T10:59:39Z</dcterms:created>
  <dcterms:modified xsi:type="dcterms:W3CDTF">2022-10-26T11:20:34Z</dcterms:modified>
</cp:coreProperties>
</file>